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5" r:id="rId4"/>
    <p:sldId id="270" r:id="rId5"/>
    <p:sldId id="268" r:id="rId6"/>
    <p:sldId id="272" r:id="rId7"/>
    <p:sldId id="273" r:id="rId8"/>
    <p:sldId id="269" r:id="rId9"/>
    <p:sldId id="274" r:id="rId10"/>
    <p:sldId id="271" r:id="rId11"/>
    <p:sldId id="277" r:id="rId12"/>
    <p:sldId id="275" r:id="rId13"/>
    <p:sldId id="276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F1B22-C015-4149-8E9D-6A09CE1CD71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50199A5-826D-4424-8186-B68E33A7EC06}">
      <dgm:prSet/>
      <dgm:spPr/>
      <dgm:t>
        <a:bodyPr/>
        <a:lstStyle/>
        <a:p>
          <a:pPr>
            <a:defRPr cap="all"/>
          </a:pPr>
          <a:r>
            <a:rPr lang="es-ES"/>
            <a:t>¿Qué es Integromat Make?</a:t>
          </a:r>
          <a:endParaRPr lang="en-US"/>
        </a:p>
      </dgm:t>
    </dgm:pt>
    <dgm:pt modelId="{C43673A2-A65A-4D51-A72A-E7E72E9BCDDD}" type="parTrans" cxnId="{20EE4A48-7C66-475D-A6C9-30090930EAD2}">
      <dgm:prSet/>
      <dgm:spPr/>
      <dgm:t>
        <a:bodyPr/>
        <a:lstStyle/>
        <a:p>
          <a:endParaRPr lang="en-US"/>
        </a:p>
      </dgm:t>
    </dgm:pt>
    <dgm:pt modelId="{AF6C86A3-DDDD-408F-B954-52D707508EB4}" type="sibTrans" cxnId="{20EE4A48-7C66-475D-A6C9-30090930EAD2}">
      <dgm:prSet/>
      <dgm:spPr/>
      <dgm:t>
        <a:bodyPr/>
        <a:lstStyle/>
        <a:p>
          <a:endParaRPr lang="en-US"/>
        </a:p>
      </dgm:t>
    </dgm:pt>
    <dgm:pt modelId="{FBF17E4F-4C7D-4086-878B-D970C58B54A0}">
      <dgm:prSet/>
      <dgm:spPr/>
      <dgm:t>
        <a:bodyPr/>
        <a:lstStyle/>
        <a:p>
          <a:pPr>
            <a:defRPr cap="all"/>
          </a:pPr>
          <a:r>
            <a:rPr lang="es-ES" dirty="0"/>
            <a:t>Cómo utilizar </a:t>
          </a:r>
          <a:r>
            <a:rPr lang="es-ES" dirty="0" err="1"/>
            <a:t>Integromat</a:t>
          </a:r>
          <a:r>
            <a:rPr lang="es-ES" dirty="0"/>
            <a:t> </a:t>
          </a:r>
          <a:r>
            <a:rPr lang="es-ES" dirty="0" err="1"/>
            <a:t>Make</a:t>
          </a:r>
          <a:endParaRPr lang="en-US" dirty="0"/>
        </a:p>
      </dgm:t>
    </dgm:pt>
    <dgm:pt modelId="{818FA6F3-B448-4C28-AFBE-ABAB80DCE0BE}" type="parTrans" cxnId="{48EC5033-44BB-4DAD-AB34-6532B53ABF6D}">
      <dgm:prSet/>
      <dgm:spPr/>
      <dgm:t>
        <a:bodyPr/>
        <a:lstStyle/>
        <a:p>
          <a:endParaRPr lang="en-US"/>
        </a:p>
      </dgm:t>
    </dgm:pt>
    <dgm:pt modelId="{6C394F4C-C4AE-482E-A787-46C0D9DA4B51}" type="sibTrans" cxnId="{48EC5033-44BB-4DAD-AB34-6532B53ABF6D}">
      <dgm:prSet/>
      <dgm:spPr/>
      <dgm:t>
        <a:bodyPr/>
        <a:lstStyle/>
        <a:p>
          <a:endParaRPr lang="en-US"/>
        </a:p>
      </dgm:t>
    </dgm:pt>
    <dgm:pt modelId="{8869DB9E-2A80-4955-9147-0237F9A7099F}">
      <dgm:prSet/>
      <dgm:spPr/>
      <dgm:t>
        <a:bodyPr/>
        <a:lstStyle/>
        <a:p>
          <a:pPr>
            <a:defRPr cap="all"/>
          </a:pPr>
          <a:r>
            <a:rPr lang="es-ES" dirty="0"/>
            <a:t>Ejemplo práctico: </a:t>
          </a:r>
          <a:r>
            <a:rPr lang="es-ES" dirty="0" err="1"/>
            <a:t>Discord</a:t>
          </a:r>
          <a:r>
            <a:rPr lang="es-ES" dirty="0"/>
            <a:t> y Google </a:t>
          </a:r>
          <a:r>
            <a:rPr lang="es-ES" dirty="0" err="1"/>
            <a:t>Sheets</a:t>
          </a:r>
          <a:endParaRPr lang="en-US" dirty="0"/>
        </a:p>
      </dgm:t>
    </dgm:pt>
    <dgm:pt modelId="{37DD88A6-5E64-4588-B533-24E23EC8C3C1}" type="parTrans" cxnId="{E57ED8D6-9F75-447E-9D32-254D6D3FDCF5}">
      <dgm:prSet/>
      <dgm:spPr/>
      <dgm:t>
        <a:bodyPr/>
        <a:lstStyle/>
        <a:p>
          <a:endParaRPr lang="en-US"/>
        </a:p>
      </dgm:t>
    </dgm:pt>
    <dgm:pt modelId="{7863903F-6E6E-444C-94A7-A8C6BB7018C4}" type="sibTrans" cxnId="{E57ED8D6-9F75-447E-9D32-254D6D3FDCF5}">
      <dgm:prSet/>
      <dgm:spPr/>
      <dgm:t>
        <a:bodyPr/>
        <a:lstStyle/>
        <a:p>
          <a:endParaRPr lang="en-US"/>
        </a:p>
      </dgm:t>
    </dgm:pt>
    <dgm:pt modelId="{DA43B6AA-A5FB-4CCB-B609-7FEF56CCBF58}" type="pres">
      <dgm:prSet presAssocID="{16CF1B22-C015-4149-8E9D-6A09CE1CD716}" presName="root" presStyleCnt="0">
        <dgm:presLayoutVars>
          <dgm:dir/>
          <dgm:resizeHandles val="exact"/>
        </dgm:presLayoutVars>
      </dgm:prSet>
      <dgm:spPr/>
    </dgm:pt>
    <dgm:pt modelId="{67B138C8-5E28-4B80-93CC-DB29A724F1FF}" type="pres">
      <dgm:prSet presAssocID="{F50199A5-826D-4424-8186-B68E33A7EC06}" presName="compNode" presStyleCnt="0"/>
      <dgm:spPr/>
    </dgm:pt>
    <dgm:pt modelId="{0E78D703-32A8-4E53-9047-37B36336CE2A}" type="pres">
      <dgm:prSet presAssocID="{F50199A5-826D-4424-8186-B68E33A7EC06}" presName="iconBgRect" presStyleLbl="bgShp" presStyleIdx="0" presStyleCnt="3"/>
      <dgm:spPr/>
    </dgm:pt>
    <dgm:pt modelId="{BA28FE02-94C1-4F00-95A3-27595839FD4E}" type="pres">
      <dgm:prSet presAssocID="{F50199A5-826D-4424-8186-B68E33A7EC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5B148EA5-8E31-4262-A066-42DA010B2AD6}" type="pres">
      <dgm:prSet presAssocID="{F50199A5-826D-4424-8186-B68E33A7EC06}" presName="spaceRect" presStyleCnt="0"/>
      <dgm:spPr/>
    </dgm:pt>
    <dgm:pt modelId="{01F8FBE3-53F5-4545-81FB-0B9F38426585}" type="pres">
      <dgm:prSet presAssocID="{F50199A5-826D-4424-8186-B68E33A7EC06}" presName="textRect" presStyleLbl="revTx" presStyleIdx="0" presStyleCnt="3">
        <dgm:presLayoutVars>
          <dgm:chMax val="1"/>
          <dgm:chPref val="1"/>
        </dgm:presLayoutVars>
      </dgm:prSet>
      <dgm:spPr/>
    </dgm:pt>
    <dgm:pt modelId="{7757E854-9860-4F8F-8C23-159FB5DB2DBF}" type="pres">
      <dgm:prSet presAssocID="{AF6C86A3-DDDD-408F-B954-52D707508EB4}" presName="sibTrans" presStyleCnt="0"/>
      <dgm:spPr/>
    </dgm:pt>
    <dgm:pt modelId="{9DAD2045-F86A-4BF2-BC69-62B0F817EFE0}" type="pres">
      <dgm:prSet presAssocID="{FBF17E4F-4C7D-4086-878B-D970C58B54A0}" presName="compNode" presStyleCnt="0"/>
      <dgm:spPr/>
    </dgm:pt>
    <dgm:pt modelId="{716B0CEF-2D3E-41CA-928A-E334E49CAEF5}" type="pres">
      <dgm:prSet presAssocID="{FBF17E4F-4C7D-4086-878B-D970C58B54A0}" presName="iconBgRect" presStyleLbl="bgShp" presStyleIdx="1" presStyleCnt="3"/>
      <dgm:spPr/>
    </dgm:pt>
    <dgm:pt modelId="{D107E640-7D7E-4995-8C39-99BD0C5B36F5}" type="pres">
      <dgm:prSet presAssocID="{FBF17E4F-4C7D-4086-878B-D970C58B5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91B84E-A3AC-4F64-8AA5-2EC230923DEA}" type="pres">
      <dgm:prSet presAssocID="{FBF17E4F-4C7D-4086-878B-D970C58B54A0}" presName="spaceRect" presStyleCnt="0"/>
      <dgm:spPr/>
    </dgm:pt>
    <dgm:pt modelId="{A531832A-90CB-406C-BD46-B0D56793B419}" type="pres">
      <dgm:prSet presAssocID="{FBF17E4F-4C7D-4086-878B-D970C58B54A0}" presName="textRect" presStyleLbl="revTx" presStyleIdx="1" presStyleCnt="3">
        <dgm:presLayoutVars>
          <dgm:chMax val="1"/>
          <dgm:chPref val="1"/>
        </dgm:presLayoutVars>
      </dgm:prSet>
      <dgm:spPr/>
    </dgm:pt>
    <dgm:pt modelId="{BEC90832-4DF6-429C-8E3D-447ABE687568}" type="pres">
      <dgm:prSet presAssocID="{6C394F4C-C4AE-482E-A787-46C0D9DA4B51}" presName="sibTrans" presStyleCnt="0"/>
      <dgm:spPr/>
    </dgm:pt>
    <dgm:pt modelId="{D50D362A-15D3-46CF-B41F-EF4A25D0E178}" type="pres">
      <dgm:prSet presAssocID="{8869DB9E-2A80-4955-9147-0237F9A7099F}" presName="compNode" presStyleCnt="0"/>
      <dgm:spPr/>
    </dgm:pt>
    <dgm:pt modelId="{7B808951-30E6-4AD5-93FD-F9BB88BC6135}" type="pres">
      <dgm:prSet presAssocID="{8869DB9E-2A80-4955-9147-0237F9A7099F}" presName="iconBgRect" presStyleLbl="bgShp" presStyleIdx="2" presStyleCnt="3"/>
      <dgm:spPr/>
    </dgm:pt>
    <dgm:pt modelId="{8D420BC1-536A-4C57-A7E8-2E38F0EDF3AC}" type="pres">
      <dgm:prSet presAssocID="{8869DB9E-2A80-4955-9147-0237F9A709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34473DB5-5F75-4870-9881-936B2E81012C}" type="pres">
      <dgm:prSet presAssocID="{8869DB9E-2A80-4955-9147-0237F9A7099F}" presName="spaceRect" presStyleCnt="0"/>
      <dgm:spPr/>
    </dgm:pt>
    <dgm:pt modelId="{51A9044E-2CDF-4ED8-AA2E-9B648BEFBC78}" type="pres">
      <dgm:prSet presAssocID="{8869DB9E-2A80-4955-9147-0237F9A709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F6FB22-0EA4-4B05-B8C2-3B2B9233D716}" type="presOf" srcId="{FBF17E4F-4C7D-4086-878B-D970C58B54A0}" destId="{A531832A-90CB-406C-BD46-B0D56793B419}" srcOrd="0" destOrd="0" presId="urn:microsoft.com/office/officeart/2018/5/layout/IconCircleLabelList"/>
    <dgm:cxn modelId="{48EC5033-44BB-4DAD-AB34-6532B53ABF6D}" srcId="{16CF1B22-C015-4149-8E9D-6A09CE1CD716}" destId="{FBF17E4F-4C7D-4086-878B-D970C58B54A0}" srcOrd="1" destOrd="0" parTransId="{818FA6F3-B448-4C28-AFBE-ABAB80DCE0BE}" sibTransId="{6C394F4C-C4AE-482E-A787-46C0D9DA4B51}"/>
    <dgm:cxn modelId="{20EE4A48-7C66-475D-A6C9-30090930EAD2}" srcId="{16CF1B22-C015-4149-8E9D-6A09CE1CD716}" destId="{F50199A5-826D-4424-8186-B68E33A7EC06}" srcOrd="0" destOrd="0" parTransId="{C43673A2-A65A-4D51-A72A-E7E72E9BCDDD}" sibTransId="{AF6C86A3-DDDD-408F-B954-52D707508EB4}"/>
    <dgm:cxn modelId="{B10E3088-D388-42B4-BBDF-15FB9183EDF4}" type="presOf" srcId="{16CF1B22-C015-4149-8E9D-6A09CE1CD716}" destId="{DA43B6AA-A5FB-4CCB-B609-7FEF56CCBF58}" srcOrd="0" destOrd="0" presId="urn:microsoft.com/office/officeart/2018/5/layout/IconCircleLabelList"/>
    <dgm:cxn modelId="{F0FE5BA6-42D4-4C41-90DF-2F9837F6E445}" type="presOf" srcId="{F50199A5-826D-4424-8186-B68E33A7EC06}" destId="{01F8FBE3-53F5-4545-81FB-0B9F38426585}" srcOrd="0" destOrd="0" presId="urn:microsoft.com/office/officeart/2018/5/layout/IconCircleLabelList"/>
    <dgm:cxn modelId="{2D7132CE-0125-466A-B9F6-23F410CC6AC7}" type="presOf" srcId="{8869DB9E-2A80-4955-9147-0237F9A7099F}" destId="{51A9044E-2CDF-4ED8-AA2E-9B648BEFBC78}" srcOrd="0" destOrd="0" presId="urn:microsoft.com/office/officeart/2018/5/layout/IconCircleLabelList"/>
    <dgm:cxn modelId="{E57ED8D6-9F75-447E-9D32-254D6D3FDCF5}" srcId="{16CF1B22-C015-4149-8E9D-6A09CE1CD716}" destId="{8869DB9E-2A80-4955-9147-0237F9A7099F}" srcOrd="2" destOrd="0" parTransId="{37DD88A6-5E64-4588-B533-24E23EC8C3C1}" sibTransId="{7863903F-6E6E-444C-94A7-A8C6BB7018C4}"/>
    <dgm:cxn modelId="{1C8B3C05-6A21-4DCF-9852-33A457A82BE9}" type="presParOf" srcId="{DA43B6AA-A5FB-4CCB-B609-7FEF56CCBF58}" destId="{67B138C8-5E28-4B80-93CC-DB29A724F1FF}" srcOrd="0" destOrd="0" presId="urn:microsoft.com/office/officeart/2018/5/layout/IconCircleLabelList"/>
    <dgm:cxn modelId="{1D4C0A48-F064-4DB5-B3BF-5217F7182EB6}" type="presParOf" srcId="{67B138C8-5E28-4B80-93CC-DB29A724F1FF}" destId="{0E78D703-32A8-4E53-9047-37B36336CE2A}" srcOrd="0" destOrd="0" presId="urn:microsoft.com/office/officeart/2018/5/layout/IconCircleLabelList"/>
    <dgm:cxn modelId="{7D1F7AF9-783D-4A6D-A507-D05DBE330B24}" type="presParOf" srcId="{67B138C8-5E28-4B80-93CC-DB29A724F1FF}" destId="{BA28FE02-94C1-4F00-95A3-27595839FD4E}" srcOrd="1" destOrd="0" presId="urn:microsoft.com/office/officeart/2018/5/layout/IconCircleLabelList"/>
    <dgm:cxn modelId="{D2F62D9A-3BB5-4405-9564-EB5937049207}" type="presParOf" srcId="{67B138C8-5E28-4B80-93CC-DB29A724F1FF}" destId="{5B148EA5-8E31-4262-A066-42DA010B2AD6}" srcOrd="2" destOrd="0" presId="urn:microsoft.com/office/officeart/2018/5/layout/IconCircleLabelList"/>
    <dgm:cxn modelId="{59DA689D-077C-41C8-B20D-20CDE5D4B2CF}" type="presParOf" srcId="{67B138C8-5E28-4B80-93CC-DB29A724F1FF}" destId="{01F8FBE3-53F5-4545-81FB-0B9F38426585}" srcOrd="3" destOrd="0" presId="urn:microsoft.com/office/officeart/2018/5/layout/IconCircleLabelList"/>
    <dgm:cxn modelId="{904CC677-418C-4322-A518-941285EC8FA1}" type="presParOf" srcId="{DA43B6AA-A5FB-4CCB-B609-7FEF56CCBF58}" destId="{7757E854-9860-4F8F-8C23-159FB5DB2DBF}" srcOrd="1" destOrd="0" presId="urn:microsoft.com/office/officeart/2018/5/layout/IconCircleLabelList"/>
    <dgm:cxn modelId="{C9A1685C-92AA-460A-A4C9-C4FC64F1F841}" type="presParOf" srcId="{DA43B6AA-A5FB-4CCB-B609-7FEF56CCBF58}" destId="{9DAD2045-F86A-4BF2-BC69-62B0F817EFE0}" srcOrd="2" destOrd="0" presId="urn:microsoft.com/office/officeart/2018/5/layout/IconCircleLabelList"/>
    <dgm:cxn modelId="{159716F9-ED2D-4C96-9E55-1401AC378591}" type="presParOf" srcId="{9DAD2045-F86A-4BF2-BC69-62B0F817EFE0}" destId="{716B0CEF-2D3E-41CA-928A-E334E49CAEF5}" srcOrd="0" destOrd="0" presId="urn:microsoft.com/office/officeart/2018/5/layout/IconCircleLabelList"/>
    <dgm:cxn modelId="{2745BF4A-3667-4C8C-8840-0253A88A52EC}" type="presParOf" srcId="{9DAD2045-F86A-4BF2-BC69-62B0F817EFE0}" destId="{D107E640-7D7E-4995-8C39-99BD0C5B36F5}" srcOrd="1" destOrd="0" presId="urn:microsoft.com/office/officeart/2018/5/layout/IconCircleLabelList"/>
    <dgm:cxn modelId="{0EAF0635-AFA0-4630-9CD6-D4194DA39331}" type="presParOf" srcId="{9DAD2045-F86A-4BF2-BC69-62B0F817EFE0}" destId="{1291B84E-A3AC-4F64-8AA5-2EC230923DEA}" srcOrd="2" destOrd="0" presId="urn:microsoft.com/office/officeart/2018/5/layout/IconCircleLabelList"/>
    <dgm:cxn modelId="{95AD6F28-05C2-4E73-BCAF-349E9D85AAFD}" type="presParOf" srcId="{9DAD2045-F86A-4BF2-BC69-62B0F817EFE0}" destId="{A531832A-90CB-406C-BD46-B0D56793B419}" srcOrd="3" destOrd="0" presId="urn:microsoft.com/office/officeart/2018/5/layout/IconCircleLabelList"/>
    <dgm:cxn modelId="{DC6C5117-E6FC-4E93-92B4-5E772C4CE009}" type="presParOf" srcId="{DA43B6AA-A5FB-4CCB-B609-7FEF56CCBF58}" destId="{BEC90832-4DF6-429C-8E3D-447ABE687568}" srcOrd="3" destOrd="0" presId="urn:microsoft.com/office/officeart/2018/5/layout/IconCircleLabelList"/>
    <dgm:cxn modelId="{C364F4A1-A23F-4F30-A070-FE8381E347A4}" type="presParOf" srcId="{DA43B6AA-A5FB-4CCB-B609-7FEF56CCBF58}" destId="{D50D362A-15D3-46CF-B41F-EF4A25D0E178}" srcOrd="4" destOrd="0" presId="urn:microsoft.com/office/officeart/2018/5/layout/IconCircleLabelList"/>
    <dgm:cxn modelId="{1BFB15D1-6572-4110-9221-C6556F362EF0}" type="presParOf" srcId="{D50D362A-15D3-46CF-B41F-EF4A25D0E178}" destId="{7B808951-30E6-4AD5-93FD-F9BB88BC6135}" srcOrd="0" destOrd="0" presId="urn:microsoft.com/office/officeart/2018/5/layout/IconCircleLabelList"/>
    <dgm:cxn modelId="{946E60B7-D576-4F3A-8DDB-6530AE93BCA0}" type="presParOf" srcId="{D50D362A-15D3-46CF-B41F-EF4A25D0E178}" destId="{8D420BC1-536A-4C57-A7E8-2E38F0EDF3AC}" srcOrd="1" destOrd="0" presId="urn:microsoft.com/office/officeart/2018/5/layout/IconCircleLabelList"/>
    <dgm:cxn modelId="{2C7B6BA5-F423-4886-B208-C2CF0B713D12}" type="presParOf" srcId="{D50D362A-15D3-46CF-B41F-EF4A25D0E178}" destId="{34473DB5-5F75-4870-9881-936B2E81012C}" srcOrd="2" destOrd="0" presId="urn:microsoft.com/office/officeart/2018/5/layout/IconCircleLabelList"/>
    <dgm:cxn modelId="{5F489E14-DDC2-49BD-93F6-221E22D287F7}" type="presParOf" srcId="{D50D362A-15D3-46CF-B41F-EF4A25D0E178}" destId="{51A9044E-2CDF-4ED8-AA2E-9B648BEFBC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8D703-32A8-4E53-9047-37B36336CE2A}">
      <dsp:nvSpPr>
        <dsp:cNvPr id="0" name=""/>
        <dsp:cNvSpPr/>
      </dsp:nvSpPr>
      <dsp:spPr>
        <a:xfrm>
          <a:off x="686307" y="174151"/>
          <a:ext cx="1990125" cy="1990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8FE02-94C1-4F00-95A3-27595839FD4E}">
      <dsp:nvSpPr>
        <dsp:cNvPr id="0" name=""/>
        <dsp:cNvSpPr/>
      </dsp:nvSpPr>
      <dsp:spPr>
        <a:xfrm>
          <a:off x="1110432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8FBE3-53F5-4545-81FB-0B9F38426585}">
      <dsp:nvSpPr>
        <dsp:cNvPr id="0" name=""/>
        <dsp:cNvSpPr/>
      </dsp:nvSpPr>
      <dsp:spPr>
        <a:xfrm>
          <a:off x="50119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¿Qué es Integromat Make?</a:t>
          </a:r>
          <a:endParaRPr lang="en-US" sz="1900" kern="1200"/>
        </a:p>
      </dsp:txBody>
      <dsp:txXfrm>
        <a:off x="50119" y="2784151"/>
        <a:ext cx="3262500" cy="720000"/>
      </dsp:txXfrm>
    </dsp:sp>
    <dsp:sp modelId="{716B0CEF-2D3E-41CA-928A-E334E49CAEF5}">
      <dsp:nvSpPr>
        <dsp:cNvPr id="0" name=""/>
        <dsp:cNvSpPr/>
      </dsp:nvSpPr>
      <dsp:spPr>
        <a:xfrm>
          <a:off x="4519745" y="174151"/>
          <a:ext cx="1990125" cy="1990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7E640-7D7E-4995-8C39-99BD0C5B36F5}">
      <dsp:nvSpPr>
        <dsp:cNvPr id="0" name=""/>
        <dsp:cNvSpPr/>
      </dsp:nvSpPr>
      <dsp:spPr>
        <a:xfrm>
          <a:off x="4943870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1832A-90CB-406C-BD46-B0D56793B419}">
      <dsp:nvSpPr>
        <dsp:cNvPr id="0" name=""/>
        <dsp:cNvSpPr/>
      </dsp:nvSpPr>
      <dsp:spPr>
        <a:xfrm>
          <a:off x="3883557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 dirty="0"/>
            <a:t>Cómo utilizar </a:t>
          </a:r>
          <a:r>
            <a:rPr lang="es-ES" sz="1900" kern="1200" dirty="0" err="1"/>
            <a:t>Integromat</a:t>
          </a:r>
          <a:r>
            <a:rPr lang="es-ES" sz="1900" kern="1200" dirty="0"/>
            <a:t> </a:t>
          </a:r>
          <a:r>
            <a:rPr lang="es-ES" sz="1900" kern="1200" dirty="0" err="1"/>
            <a:t>Make</a:t>
          </a:r>
          <a:endParaRPr lang="en-US" sz="1900" kern="1200" dirty="0"/>
        </a:p>
      </dsp:txBody>
      <dsp:txXfrm>
        <a:off x="3883557" y="2784151"/>
        <a:ext cx="3262500" cy="720000"/>
      </dsp:txXfrm>
    </dsp:sp>
    <dsp:sp modelId="{7B808951-30E6-4AD5-93FD-F9BB88BC6135}">
      <dsp:nvSpPr>
        <dsp:cNvPr id="0" name=""/>
        <dsp:cNvSpPr/>
      </dsp:nvSpPr>
      <dsp:spPr>
        <a:xfrm>
          <a:off x="8353182" y="174151"/>
          <a:ext cx="1990125" cy="1990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20BC1-536A-4C57-A7E8-2E38F0EDF3AC}">
      <dsp:nvSpPr>
        <dsp:cNvPr id="0" name=""/>
        <dsp:cNvSpPr/>
      </dsp:nvSpPr>
      <dsp:spPr>
        <a:xfrm>
          <a:off x="8777307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9044E-2CDF-4ED8-AA2E-9B648BEFBC78}">
      <dsp:nvSpPr>
        <dsp:cNvPr id="0" name=""/>
        <dsp:cNvSpPr/>
      </dsp:nvSpPr>
      <dsp:spPr>
        <a:xfrm>
          <a:off x="7716995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 dirty="0"/>
            <a:t>Ejemplo práctico: </a:t>
          </a:r>
          <a:r>
            <a:rPr lang="es-ES" sz="1900" kern="1200" dirty="0" err="1"/>
            <a:t>Discord</a:t>
          </a:r>
          <a:r>
            <a:rPr lang="es-ES" sz="1900" kern="1200" dirty="0"/>
            <a:t> y Google </a:t>
          </a:r>
          <a:r>
            <a:rPr lang="es-ES" sz="1900" kern="1200" dirty="0" err="1"/>
            <a:t>Sheets</a:t>
          </a:r>
          <a:endParaRPr lang="en-US" sz="1900" kern="1200" dirty="0"/>
        </a:p>
      </dsp:txBody>
      <dsp:txXfrm>
        <a:off x="7716995" y="2784151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10/12/2023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iscord.com/login?redirect_to=%2Fdevelopers%2Fapplica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ake.com/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" r="3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INTEGROMAT MAKE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JUAN ALBERTO DOMÍNGUEZ VÁZQUEZ Y SAÚL RODRÍGUEZ NARANJO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7C1B-E97D-6DF5-4801-A28E2795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F1348-850A-C268-C144-D29AC444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114"/>
            <a:ext cx="11029615" cy="3964685"/>
          </a:xfrm>
        </p:spPr>
        <p:txBody>
          <a:bodyPr/>
          <a:lstStyle/>
          <a:p>
            <a:r>
              <a:rPr lang="es-ES" dirty="0"/>
              <a:t>Primero accederemos a </a:t>
            </a:r>
            <a:r>
              <a:rPr lang="es-ES" dirty="0" err="1"/>
              <a:t>Discord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: </a:t>
            </a:r>
            <a:r>
              <a:rPr lang="es-ES" b="0" i="0" dirty="0">
                <a:effectLst/>
                <a:latin typeface="inherit"/>
                <a:hlinkClick r:id="rId2" tooltip="https://discord.com/login?redirect_to=%2Fdevelopers%2Fapplications"/>
              </a:rPr>
              <a:t>https://discord.com/login?redirect_to=%2Fdevelopers%2Fapplications</a:t>
            </a:r>
            <a:r>
              <a:rPr lang="es-ES" b="0" i="0" dirty="0">
                <a:effectLst/>
                <a:latin typeface="inherit"/>
              </a:rPr>
              <a:t> y crearemos una “</a:t>
            </a:r>
            <a:r>
              <a:rPr lang="es-ES" b="0" i="0" dirty="0" err="1">
                <a:effectLst/>
                <a:latin typeface="inherit"/>
              </a:rPr>
              <a:t>Application</a:t>
            </a:r>
            <a:r>
              <a:rPr lang="es-ES" b="0" i="0" dirty="0">
                <a:effectLst/>
                <a:latin typeface="inherit"/>
              </a:rPr>
              <a:t>”.</a:t>
            </a: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r>
              <a:rPr lang="es-ES" dirty="0">
                <a:latin typeface="inherit"/>
              </a:rPr>
              <a:t>Esta </a:t>
            </a:r>
            <a:r>
              <a:rPr lang="es-ES" dirty="0" err="1">
                <a:latin typeface="inherit"/>
              </a:rPr>
              <a:t>Application</a:t>
            </a:r>
            <a:r>
              <a:rPr lang="es-ES" dirty="0">
                <a:latin typeface="inherit"/>
              </a:rPr>
              <a:t> será la utilizada en la conexión con </a:t>
            </a:r>
            <a:r>
              <a:rPr lang="es-ES" dirty="0" err="1">
                <a:latin typeface="inherit"/>
              </a:rPr>
              <a:t>Integromat</a:t>
            </a:r>
            <a:r>
              <a:rPr lang="es-ES" dirty="0">
                <a:latin typeface="inherit"/>
              </a:rPr>
              <a:t> </a:t>
            </a:r>
            <a:r>
              <a:rPr lang="es-ES" dirty="0" err="1">
                <a:latin typeface="inherit"/>
              </a:rPr>
              <a:t>Make</a:t>
            </a:r>
            <a:r>
              <a:rPr lang="es-ES" dirty="0">
                <a:latin typeface="inherit"/>
              </a:rPr>
              <a:t>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2F6733-E91D-6137-08CB-5E0C441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38" y="2660391"/>
            <a:ext cx="9181322" cy="25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7C1B-E97D-6DF5-4801-A28E2795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F1348-850A-C268-C144-D29AC444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114"/>
            <a:ext cx="11029615" cy="3964685"/>
          </a:xfrm>
        </p:spPr>
        <p:txBody>
          <a:bodyPr/>
          <a:lstStyle/>
          <a:p>
            <a:r>
              <a:rPr lang="es-ES" dirty="0"/>
              <a:t>Configuraremos la </a:t>
            </a:r>
            <a:r>
              <a:rPr lang="es-ES" dirty="0" err="1"/>
              <a:t>Application</a:t>
            </a:r>
            <a:r>
              <a:rPr lang="es-ES" dirty="0"/>
              <a:t> con los </a:t>
            </a:r>
            <a:r>
              <a:rPr lang="es-ES" dirty="0" err="1"/>
              <a:t>redirects</a:t>
            </a:r>
            <a:r>
              <a:rPr lang="es-ES" dirty="0"/>
              <a:t> hacia </a:t>
            </a:r>
            <a:r>
              <a:rPr lang="es-ES" dirty="0" err="1"/>
              <a:t>Integromat</a:t>
            </a:r>
            <a:r>
              <a:rPr lang="es-ES" dirty="0"/>
              <a:t> para su conexión, y anotaremos los parámetros Client ID y Client </a:t>
            </a:r>
            <a:r>
              <a:rPr lang="es-ES" dirty="0" err="1"/>
              <a:t>Secret</a:t>
            </a:r>
            <a:r>
              <a:rPr lang="es-ES" dirty="0"/>
              <a:t> para su posterior uso.</a:t>
            </a:r>
            <a:endParaRPr lang="es-ES" b="0" i="0" dirty="0">
              <a:effectLst/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78ABA6-6863-3234-3205-3051C04A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75" y="2956575"/>
            <a:ext cx="9890450" cy="34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0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F770A-B751-A57F-19C1-0443BF0B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Práctico: </a:t>
            </a:r>
            <a:r>
              <a:rPr lang="es-ES" dirty="0" err="1"/>
              <a:t>discord</a:t>
            </a:r>
            <a:r>
              <a:rPr lang="es-ES" dirty="0"/>
              <a:t> y Google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DE2AA-5EEA-0ABA-D574-570AAFF433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/>
              <a:t>Veamos primero la configuración del módulo de </a:t>
            </a:r>
            <a:r>
              <a:rPr lang="es-ES" dirty="0" err="1"/>
              <a:t>Discord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Para la creación de la conexión es necesario crear previamente una aplicación mediante la funcionalidad </a:t>
            </a:r>
            <a:r>
              <a:rPr lang="es-ES" dirty="0" err="1"/>
              <a:t>Discord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 y seguir los pasos para generar un Client ID, un Client </a:t>
            </a:r>
            <a:r>
              <a:rPr lang="es-ES" dirty="0" err="1"/>
              <a:t>Secret</a:t>
            </a:r>
            <a:r>
              <a:rPr lang="es-ES" dirty="0"/>
              <a:t> y un Bot token.</a:t>
            </a:r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FBCFF0A-776E-9344-9710-59942C217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0794" y="1869950"/>
            <a:ext cx="2396167" cy="4988050"/>
          </a:xfrm>
        </p:spPr>
      </p:pic>
    </p:spTree>
    <p:extLst>
      <p:ext uri="{BB962C8B-B14F-4D97-AF65-F5344CB8AC3E}">
        <p14:creationId xmlns:p14="http://schemas.microsoft.com/office/powerpoint/2010/main" val="256713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A30FF-DD38-6A93-5CBF-1E7CD7C0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Práctico: </a:t>
            </a:r>
            <a:r>
              <a:rPr lang="es-ES" dirty="0" err="1"/>
              <a:t>discord</a:t>
            </a:r>
            <a:r>
              <a:rPr lang="es-ES" dirty="0"/>
              <a:t> y Google </a:t>
            </a:r>
            <a:r>
              <a:rPr lang="es-ES" dirty="0" err="1"/>
              <a:t>sheets</a:t>
            </a:r>
            <a:endParaRPr lang="es-ES" dirty="0"/>
          </a:p>
        </p:txBody>
      </p:sp>
      <p:pic>
        <p:nvPicPr>
          <p:cNvPr id="6" name="Marcador de contenido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2B3615C-B2A7-776B-2F71-A08254B93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60593" y="2394857"/>
            <a:ext cx="1762308" cy="3633787"/>
          </a:xfrm>
        </p:spPr>
      </p:pic>
      <p:pic>
        <p:nvPicPr>
          <p:cNvPr id="8" name="Marcador de contenido 7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FC7A36B2-1956-9B26-79BE-C9019ABC1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2117" y="3698618"/>
            <a:ext cx="5422900" cy="2882785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793B08-E014-5FF9-5077-C40E6828E5DE}"/>
              </a:ext>
            </a:extLst>
          </p:cNvPr>
          <p:cNvSpPr txBox="1"/>
          <p:nvPr/>
        </p:nvSpPr>
        <p:spPr>
          <a:xfrm>
            <a:off x="896983" y="2394857"/>
            <a:ext cx="2603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la configuración del módulo de Google </a:t>
            </a:r>
            <a:r>
              <a:rPr lang="es-ES" dirty="0" err="1"/>
              <a:t>Sheets</a:t>
            </a:r>
            <a:r>
              <a:rPr lang="es-ES" dirty="0"/>
              <a:t>, debemos iniciar sesión con una cuenta de Google y especificar donde se encuentra la hoja de cálculo y que campos queremos guardar de la conversación, tal y como se observa en la siguiente imagen: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1CE2C0-C7CB-D71C-ACCA-93454AB1042B}"/>
              </a:ext>
            </a:extLst>
          </p:cNvPr>
          <p:cNvSpPr txBox="1"/>
          <p:nvPr/>
        </p:nvSpPr>
        <p:spPr>
          <a:xfrm>
            <a:off x="5947954" y="2290354"/>
            <a:ext cx="5347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una vez todo configurado, si ejecutamos el escenario en el lugar especificado de la hoja de cálculo se mostrarán los resultados de la conversación del chat de </a:t>
            </a:r>
            <a:r>
              <a:rPr lang="es-ES" dirty="0" err="1"/>
              <a:t>discord</a:t>
            </a:r>
            <a:r>
              <a:rPr lang="es-ES" dirty="0"/>
              <a:t>, como vemos aquí:</a:t>
            </a:r>
          </a:p>
        </p:txBody>
      </p:sp>
    </p:spTree>
    <p:extLst>
      <p:ext uri="{BB962C8B-B14F-4D97-AF65-F5344CB8AC3E}">
        <p14:creationId xmlns:p14="http://schemas.microsoft.com/office/powerpoint/2010/main" val="4211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DE6D6-A4F4-CC41-E4E4-C6E0AD76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/>
              <a:t>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F677D4-D939-6158-D8E4-0B2A95D8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85320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0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F93AD-E727-D8DB-1412-55A5B91A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15648"/>
            <a:ext cx="11029615" cy="14975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¿Qué es </a:t>
            </a:r>
            <a:r>
              <a:rPr lang="es-ES" dirty="0" err="1">
                <a:solidFill>
                  <a:schemeClr val="bg1"/>
                </a:solidFill>
              </a:rPr>
              <a:t>integromat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make</a:t>
            </a:r>
            <a:r>
              <a:rPr lang="es-E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85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5E1FB-07B8-03E9-9441-F3FA93D7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¿Qué es </a:t>
            </a:r>
            <a:r>
              <a:rPr lang="es-ES" dirty="0" err="1">
                <a:solidFill>
                  <a:schemeClr val="bg1"/>
                </a:solidFill>
              </a:rPr>
              <a:t>integromat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make</a:t>
            </a:r>
            <a:r>
              <a:rPr lang="es-ES" dirty="0">
                <a:solidFill>
                  <a:schemeClr val="bg1"/>
                </a:solidFill>
              </a:rPr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2833B-FB1A-DEC3-84CF-18B9E66F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3721"/>
            <a:ext cx="11029615" cy="3678303"/>
          </a:xfrm>
        </p:spPr>
        <p:txBody>
          <a:bodyPr/>
          <a:lstStyle/>
          <a:p>
            <a:pPr algn="just"/>
            <a:r>
              <a:rPr lang="es-ES" dirty="0"/>
              <a:t>Make.com (antes conocido como </a:t>
            </a:r>
            <a:r>
              <a:rPr lang="es-ES" dirty="0" err="1"/>
              <a:t>Integromat</a:t>
            </a:r>
            <a:r>
              <a:rPr lang="es-ES" dirty="0"/>
              <a:t>) es una plataforma online de automatización que se define a sí misma como “el pegamento de Internet”. El motivo es que con esta herramienta se pueden conectar gran multitud de aplicaciones entre sí para hacer que funcionen de forma integrada y que puedan trasmitir datos entre ellas.</a:t>
            </a:r>
          </a:p>
          <a:p>
            <a:pPr algn="just"/>
            <a:r>
              <a:rPr lang="es-ES" dirty="0"/>
              <a:t>Es una herramienta con una gran versatilidad y con infinitud de posibilidades, tantas como al usuario se le ocurra. Para acceder a ella basta con entrar en su web: </a:t>
            </a:r>
            <a:r>
              <a:rPr lang="es-ES" dirty="0">
                <a:hlinkClick r:id="rId2"/>
              </a:rPr>
              <a:t>https://www.make.com/en</a:t>
            </a:r>
            <a:r>
              <a:rPr lang="es-ES" dirty="0"/>
              <a:t> y crear una cuenta con la que podremos acceder a sus diferentes planes:</a:t>
            </a:r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213CFE-A54B-6FA7-3DB0-991C1E0D7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257" y="4169102"/>
            <a:ext cx="6343483" cy="24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F93AD-E727-D8DB-1412-55A5B91A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15648"/>
            <a:ext cx="11029615" cy="14975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Cómo utilizar </a:t>
            </a:r>
            <a:r>
              <a:rPr lang="es-ES" dirty="0" err="1">
                <a:solidFill>
                  <a:schemeClr val="bg1"/>
                </a:solidFill>
              </a:rPr>
              <a:t>Integromat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Make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9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89A8BB5-85FB-C38B-FEF0-03AAA15E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Cómo utilizar </a:t>
            </a:r>
            <a:r>
              <a:rPr lang="es-ES" dirty="0" err="1"/>
              <a:t>integromat</a:t>
            </a:r>
            <a:r>
              <a:rPr lang="es-ES" dirty="0"/>
              <a:t> </a:t>
            </a:r>
            <a:r>
              <a:rPr lang="es-ES" dirty="0" err="1"/>
              <a:t>make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281F800-80C3-5602-57D9-F8158AD1A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6757084" cy="2361414"/>
          </a:xfrm>
        </p:spPr>
        <p:txBody>
          <a:bodyPr anchor="ctr">
            <a:normAutofit/>
          </a:bodyPr>
          <a:lstStyle/>
          <a:p>
            <a:pPr algn="just"/>
            <a:r>
              <a:rPr lang="es-ES" dirty="0"/>
              <a:t>En primer lugar, la interfaz de </a:t>
            </a:r>
            <a:r>
              <a:rPr lang="es-ES" dirty="0" err="1"/>
              <a:t>integromat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nos muestra el siguiente marco de trabajo:</a:t>
            </a:r>
          </a:p>
          <a:p>
            <a:pPr algn="just"/>
            <a:r>
              <a:rPr lang="es-ES" dirty="0"/>
              <a:t>En ella vemos, un botón de + donde podremos empezar a crear nuestro sistema, eligiendo qué módulos deseamos integrar</a:t>
            </a:r>
          </a:p>
        </p:txBody>
      </p:sp>
      <p:pic>
        <p:nvPicPr>
          <p:cNvPr id="7" name="Imagen 6" descr="Aplicación&#10;&#10;Descripción generada automáticamente">
            <a:extLst>
              <a:ext uri="{FF2B5EF4-FFF2-40B4-BE49-F238E27FC236}">
                <a16:creationId xmlns:a16="http://schemas.microsoft.com/office/drawing/2014/main" id="{F0D6D488-7DDB-D42D-1FE8-E32CEF3A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5" y="4062835"/>
            <a:ext cx="5422392" cy="2724751"/>
          </a:xfrm>
          <a:prstGeom prst="rect">
            <a:avLst/>
          </a:prstGeom>
          <a:noFill/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A6AE9E2-B285-017C-5934-5657ABF9D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48" y="2419543"/>
            <a:ext cx="426779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C2F5-BB25-A3B7-BE03-7759DBAA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utilizar </a:t>
            </a:r>
            <a:r>
              <a:rPr lang="es-ES" dirty="0" err="1"/>
              <a:t>integromat</a:t>
            </a:r>
            <a:r>
              <a:rPr lang="es-ES" dirty="0"/>
              <a:t> </a:t>
            </a:r>
            <a:r>
              <a:rPr lang="es-ES" dirty="0" err="1"/>
              <a:t>make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96395-0D5D-77E6-C2FD-34092B596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4726672" cy="2022810"/>
          </a:xfrm>
        </p:spPr>
        <p:txBody>
          <a:bodyPr/>
          <a:lstStyle/>
          <a:p>
            <a:pPr algn="just"/>
            <a:r>
              <a:rPr lang="es-ES" dirty="0"/>
              <a:t>Una vez seleccionados los módulos que queramos, pasaremos a su configuración y conexión, donde especificaremos los valores necesarios para el módulo</a:t>
            </a:r>
          </a:p>
          <a:p>
            <a:pPr algn="just"/>
            <a:r>
              <a:rPr lang="es-ES" dirty="0"/>
              <a:t>Por último, para ejecutar nuestro escenario, pulsamos el botón de “Run once”</a:t>
            </a:r>
          </a:p>
        </p:txBody>
      </p:sp>
      <p:pic>
        <p:nvPicPr>
          <p:cNvPr id="6" name="Marcador de contenido 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A0FE362E-EB35-D607-469B-DD1DF0314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592" y="4327840"/>
            <a:ext cx="4726672" cy="2530160"/>
          </a:xfrm>
        </p:spPr>
      </p:pic>
      <p:pic>
        <p:nvPicPr>
          <p:cNvPr id="8" name="Imagen 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74E93D0-08A1-2ABE-BDB3-7602F35B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21" y="2157967"/>
            <a:ext cx="6153628" cy="41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3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F93AD-E727-D8DB-1412-55A5B91A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15648"/>
            <a:ext cx="11029615" cy="14975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Ejemplo práctico: </a:t>
            </a:r>
            <a:r>
              <a:rPr lang="es-ES" dirty="0" err="1">
                <a:solidFill>
                  <a:schemeClr val="bg1"/>
                </a:solidFill>
              </a:rPr>
              <a:t>Discord</a:t>
            </a:r>
            <a:r>
              <a:rPr lang="es-ES" dirty="0">
                <a:solidFill>
                  <a:schemeClr val="bg1"/>
                </a:solidFill>
              </a:rPr>
              <a:t> y Google </a:t>
            </a:r>
            <a:r>
              <a:rPr lang="es-ES" dirty="0" err="1">
                <a:solidFill>
                  <a:schemeClr val="bg1"/>
                </a:solidFill>
              </a:rPr>
              <a:t>Sheets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C982E8-B8C2-3C68-2A1F-AA8FE773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Ejemplo Práctico: </a:t>
            </a:r>
            <a:r>
              <a:rPr lang="es-ES" dirty="0" err="1"/>
              <a:t>discord</a:t>
            </a:r>
            <a:r>
              <a:rPr lang="es-ES" dirty="0"/>
              <a:t> y Google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45502-CD5C-8DF5-8105-E0371285B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pPr algn="just"/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práctico</a:t>
            </a:r>
            <a:r>
              <a:rPr lang="en-US" dirty="0"/>
              <a:t> </a:t>
            </a:r>
            <a:r>
              <a:rPr lang="en-US" dirty="0" err="1"/>
              <a:t>configuraremos</a:t>
            </a:r>
            <a:r>
              <a:rPr lang="en-US" dirty="0"/>
              <a:t> un modulo de la </a:t>
            </a: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mensajería</a:t>
            </a:r>
            <a:r>
              <a:rPr lang="en-US" dirty="0"/>
              <a:t> y </a:t>
            </a:r>
            <a:r>
              <a:rPr lang="en-US" dirty="0" err="1"/>
              <a:t>voz</a:t>
            </a:r>
            <a:r>
              <a:rPr lang="en-US" dirty="0"/>
              <a:t> Discord para que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que se </a:t>
            </a:r>
            <a:r>
              <a:rPr lang="en-US" dirty="0" err="1"/>
              <a:t>escriba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chat de </a:t>
            </a:r>
            <a:r>
              <a:rPr lang="en-US" dirty="0" err="1"/>
              <a:t>texto</a:t>
            </a:r>
            <a:r>
              <a:rPr lang="en-US" dirty="0"/>
              <a:t>, se </a:t>
            </a:r>
            <a:r>
              <a:rPr lang="en-US" dirty="0" err="1"/>
              <a:t>envien</a:t>
            </a:r>
            <a:r>
              <a:rPr lang="en-US" dirty="0"/>
              <a:t> y se </a:t>
            </a:r>
            <a:r>
              <a:rPr lang="en-US" dirty="0" err="1"/>
              <a:t>escriban</a:t>
            </a:r>
            <a:r>
              <a:rPr lang="en-US" dirty="0"/>
              <a:t>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hoja de </a:t>
            </a:r>
            <a:r>
              <a:rPr lang="en-US" dirty="0" err="1"/>
              <a:t>cálculo</a:t>
            </a:r>
            <a:r>
              <a:rPr lang="en-US" dirty="0"/>
              <a:t> de Google Sheets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EF4EA1-4ADB-D6DC-9086-2E90C5F15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7" y="2580481"/>
            <a:ext cx="5422392" cy="2928091"/>
          </a:xfrm>
          <a:noFill/>
        </p:spPr>
      </p:pic>
    </p:spTree>
    <p:extLst>
      <p:ext uri="{BB962C8B-B14F-4D97-AF65-F5344CB8AC3E}">
        <p14:creationId xmlns:p14="http://schemas.microsoft.com/office/powerpoint/2010/main" val="173175955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177</TotalTime>
  <Words>507</Words>
  <Application>Microsoft Office PowerPoint</Application>
  <PresentationFormat>Panorámica</PresentationFormat>
  <Paragraphs>42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inherit</vt:lpstr>
      <vt:lpstr>Wingdings 2</vt:lpstr>
      <vt:lpstr>Personalizado</vt:lpstr>
      <vt:lpstr>INTEGROMAT MAKE</vt:lpstr>
      <vt:lpstr>índice</vt:lpstr>
      <vt:lpstr>¿Qué es integromat make?</vt:lpstr>
      <vt:lpstr>¿Qué es integromat make?</vt:lpstr>
      <vt:lpstr>Cómo utilizar Integromat Make</vt:lpstr>
      <vt:lpstr>Cómo utilizar integromat make</vt:lpstr>
      <vt:lpstr>Cómo utilizar integromat make</vt:lpstr>
      <vt:lpstr>Ejemplo práctico: Discord y Google Sheets</vt:lpstr>
      <vt:lpstr>Ejemplo Práctico: discord y Google sheets</vt:lpstr>
      <vt:lpstr>Presentación de PowerPoint</vt:lpstr>
      <vt:lpstr>Presentación de PowerPoint</vt:lpstr>
      <vt:lpstr>Ejemplo Práctico: discord y Google sheets</vt:lpstr>
      <vt:lpstr>Ejemplo Práctico: discord y Google sheets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>Saúl Rodríguez</dc:creator>
  <cp:lastModifiedBy>Saúl Rodríguez</cp:lastModifiedBy>
  <cp:revision>14</cp:revision>
  <dcterms:created xsi:type="dcterms:W3CDTF">2023-12-10T20:15:12Z</dcterms:created>
  <dcterms:modified xsi:type="dcterms:W3CDTF">2023-12-10T23:22:40Z</dcterms:modified>
</cp:coreProperties>
</file>