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2" r:id="rId3"/>
    <p:sldId id="265" r:id="rId4"/>
    <p:sldId id="266" r:id="rId5"/>
    <p:sldId id="267" r:id="rId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F1B22-C015-4149-8E9D-6A09CE1CD71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50199A5-826D-4424-8186-B68E33A7EC06}">
      <dgm:prSet/>
      <dgm:spPr/>
      <dgm:t>
        <a:bodyPr/>
        <a:lstStyle/>
        <a:p>
          <a:pPr>
            <a:defRPr cap="all"/>
          </a:pPr>
          <a:r>
            <a:rPr lang="es-ES"/>
            <a:t>¿Qué es Integromat Make?</a:t>
          </a:r>
          <a:endParaRPr lang="en-US"/>
        </a:p>
      </dgm:t>
    </dgm:pt>
    <dgm:pt modelId="{C43673A2-A65A-4D51-A72A-E7E72E9BCDDD}" type="parTrans" cxnId="{20EE4A48-7C66-475D-A6C9-30090930EAD2}">
      <dgm:prSet/>
      <dgm:spPr/>
      <dgm:t>
        <a:bodyPr/>
        <a:lstStyle/>
        <a:p>
          <a:endParaRPr lang="en-US"/>
        </a:p>
      </dgm:t>
    </dgm:pt>
    <dgm:pt modelId="{AF6C86A3-DDDD-408F-B954-52D707508EB4}" type="sibTrans" cxnId="{20EE4A48-7C66-475D-A6C9-30090930EAD2}">
      <dgm:prSet/>
      <dgm:spPr/>
      <dgm:t>
        <a:bodyPr/>
        <a:lstStyle/>
        <a:p>
          <a:endParaRPr lang="en-US"/>
        </a:p>
      </dgm:t>
    </dgm:pt>
    <dgm:pt modelId="{FBF17E4F-4C7D-4086-878B-D970C58B54A0}">
      <dgm:prSet/>
      <dgm:spPr/>
      <dgm:t>
        <a:bodyPr/>
        <a:lstStyle/>
        <a:p>
          <a:pPr>
            <a:defRPr cap="all"/>
          </a:pPr>
          <a:r>
            <a:rPr lang="es-ES" dirty="0"/>
            <a:t>Cómo utilizar </a:t>
          </a:r>
          <a:r>
            <a:rPr lang="es-ES" dirty="0" err="1"/>
            <a:t>Integromat</a:t>
          </a:r>
          <a:r>
            <a:rPr lang="es-ES" dirty="0"/>
            <a:t> </a:t>
          </a:r>
          <a:r>
            <a:rPr lang="es-ES" dirty="0" err="1"/>
            <a:t>Make</a:t>
          </a:r>
          <a:endParaRPr lang="en-US" dirty="0"/>
        </a:p>
      </dgm:t>
    </dgm:pt>
    <dgm:pt modelId="{818FA6F3-B448-4C28-AFBE-ABAB80DCE0BE}" type="parTrans" cxnId="{48EC5033-44BB-4DAD-AB34-6532B53ABF6D}">
      <dgm:prSet/>
      <dgm:spPr/>
      <dgm:t>
        <a:bodyPr/>
        <a:lstStyle/>
        <a:p>
          <a:endParaRPr lang="en-US"/>
        </a:p>
      </dgm:t>
    </dgm:pt>
    <dgm:pt modelId="{6C394F4C-C4AE-482E-A787-46C0D9DA4B51}" type="sibTrans" cxnId="{48EC5033-44BB-4DAD-AB34-6532B53ABF6D}">
      <dgm:prSet/>
      <dgm:spPr/>
      <dgm:t>
        <a:bodyPr/>
        <a:lstStyle/>
        <a:p>
          <a:endParaRPr lang="en-US"/>
        </a:p>
      </dgm:t>
    </dgm:pt>
    <dgm:pt modelId="{8869DB9E-2A80-4955-9147-0237F9A7099F}">
      <dgm:prSet/>
      <dgm:spPr/>
      <dgm:t>
        <a:bodyPr/>
        <a:lstStyle/>
        <a:p>
          <a:pPr>
            <a:defRPr cap="all"/>
          </a:pPr>
          <a:r>
            <a:rPr lang="es-ES" dirty="0"/>
            <a:t>Ejemplo práctico: </a:t>
          </a:r>
          <a:r>
            <a:rPr lang="es-ES" dirty="0" err="1"/>
            <a:t>Discord</a:t>
          </a:r>
          <a:r>
            <a:rPr lang="es-ES" dirty="0"/>
            <a:t> y Google </a:t>
          </a:r>
          <a:r>
            <a:rPr lang="es-ES" dirty="0" err="1"/>
            <a:t>Sheets</a:t>
          </a:r>
          <a:endParaRPr lang="en-US" dirty="0"/>
        </a:p>
      </dgm:t>
    </dgm:pt>
    <dgm:pt modelId="{37DD88A6-5E64-4588-B533-24E23EC8C3C1}" type="parTrans" cxnId="{E57ED8D6-9F75-447E-9D32-254D6D3FDCF5}">
      <dgm:prSet/>
      <dgm:spPr/>
      <dgm:t>
        <a:bodyPr/>
        <a:lstStyle/>
        <a:p>
          <a:endParaRPr lang="en-US"/>
        </a:p>
      </dgm:t>
    </dgm:pt>
    <dgm:pt modelId="{7863903F-6E6E-444C-94A7-A8C6BB7018C4}" type="sibTrans" cxnId="{E57ED8D6-9F75-447E-9D32-254D6D3FDCF5}">
      <dgm:prSet/>
      <dgm:spPr/>
      <dgm:t>
        <a:bodyPr/>
        <a:lstStyle/>
        <a:p>
          <a:endParaRPr lang="en-US"/>
        </a:p>
      </dgm:t>
    </dgm:pt>
    <dgm:pt modelId="{DA43B6AA-A5FB-4CCB-B609-7FEF56CCBF58}" type="pres">
      <dgm:prSet presAssocID="{16CF1B22-C015-4149-8E9D-6A09CE1CD716}" presName="root" presStyleCnt="0">
        <dgm:presLayoutVars>
          <dgm:dir/>
          <dgm:resizeHandles val="exact"/>
        </dgm:presLayoutVars>
      </dgm:prSet>
      <dgm:spPr/>
    </dgm:pt>
    <dgm:pt modelId="{67B138C8-5E28-4B80-93CC-DB29A724F1FF}" type="pres">
      <dgm:prSet presAssocID="{F50199A5-826D-4424-8186-B68E33A7EC06}" presName="compNode" presStyleCnt="0"/>
      <dgm:spPr/>
    </dgm:pt>
    <dgm:pt modelId="{0E78D703-32A8-4E53-9047-37B36336CE2A}" type="pres">
      <dgm:prSet presAssocID="{F50199A5-826D-4424-8186-B68E33A7EC06}" presName="iconBgRect" presStyleLbl="bgShp" presStyleIdx="0" presStyleCnt="3"/>
      <dgm:spPr/>
    </dgm:pt>
    <dgm:pt modelId="{BA28FE02-94C1-4F00-95A3-27595839FD4E}" type="pres">
      <dgm:prSet presAssocID="{F50199A5-826D-4424-8186-B68E33A7EC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5B148EA5-8E31-4262-A066-42DA010B2AD6}" type="pres">
      <dgm:prSet presAssocID="{F50199A5-826D-4424-8186-B68E33A7EC06}" presName="spaceRect" presStyleCnt="0"/>
      <dgm:spPr/>
    </dgm:pt>
    <dgm:pt modelId="{01F8FBE3-53F5-4545-81FB-0B9F38426585}" type="pres">
      <dgm:prSet presAssocID="{F50199A5-826D-4424-8186-B68E33A7EC06}" presName="textRect" presStyleLbl="revTx" presStyleIdx="0" presStyleCnt="3">
        <dgm:presLayoutVars>
          <dgm:chMax val="1"/>
          <dgm:chPref val="1"/>
        </dgm:presLayoutVars>
      </dgm:prSet>
      <dgm:spPr/>
    </dgm:pt>
    <dgm:pt modelId="{7757E854-9860-4F8F-8C23-159FB5DB2DBF}" type="pres">
      <dgm:prSet presAssocID="{AF6C86A3-DDDD-408F-B954-52D707508EB4}" presName="sibTrans" presStyleCnt="0"/>
      <dgm:spPr/>
    </dgm:pt>
    <dgm:pt modelId="{9DAD2045-F86A-4BF2-BC69-62B0F817EFE0}" type="pres">
      <dgm:prSet presAssocID="{FBF17E4F-4C7D-4086-878B-D970C58B54A0}" presName="compNode" presStyleCnt="0"/>
      <dgm:spPr/>
    </dgm:pt>
    <dgm:pt modelId="{716B0CEF-2D3E-41CA-928A-E334E49CAEF5}" type="pres">
      <dgm:prSet presAssocID="{FBF17E4F-4C7D-4086-878B-D970C58B54A0}" presName="iconBgRect" presStyleLbl="bgShp" presStyleIdx="1" presStyleCnt="3"/>
      <dgm:spPr/>
    </dgm:pt>
    <dgm:pt modelId="{D107E640-7D7E-4995-8C39-99BD0C5B36F5}" type="pres">
      <dgm:prSet presAssocID="{FBF17E4F-4C7D-4086-878B-D970C58B54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291B84E-A3AC-4F64-8AA5-2EC230923DEA}" type="pres">
      <dgm:prSet presAssocID="{FBF17E4F-4C7D-4086-878B-D970C58B54A0}" presName="spaceRect" presStyleCnt="0"/>
      <dgm:spPr/>
    </dgm:pt>
    <dgm:pt modelId="{A531832A-90CB-406C-BD46-B0D56793B419}" type="pres">
      <dgm:prSet presAssocID="{FBF17E4F-4C7D-4086-878B-D970C58B54A0}" presName="textRect" presStyleLbl="revTx" presStyleIdx="1" presStyleCnt="3">
        <dgm:presLayoutVars>
          <dgm:chMax val="1"/>
          <dgm:chPref val="1"/>
        </dgm:presLayoutVars>
      </dgm:prSet>
      <dgm:spPr/>
    </dgm:pt>
    <dgm:pt modelId="{BEC90832-4DF6-429C-8E3D-447ABE687568}" type="pres">
      <dgm:prSet presAssocID="{6C394F4C-C4AE-482E-A787-46C0D9DA4B51}" presName="sibTrans" presStyleCnt="0"/>
      <dgm:spPr/>
    </dgm:pt>
    <dgm:pt modelId="{D50D362A-15D3-46CF-B41F-EF4A25D0E178}" type="pres">
      <dgm:prSet presAssocID="{8869DB9E-2A80-4955-9147-0237F9A7099F}" presName="compNode" presStyleCnt="0"/>
      <dgm:spPr/>
    </dgm:pt>
    <dgm:pt modelId="{7B808951-30E6-4AD5-93FD-F9BB88BC6135}" type="pres">
      <dgm:prSet presAssocID="{8869DB9E-2A80-4955-9147-0237F9A7099F}" presName="iconBgRect" presStyleLbl="bgShp" presStyleIdx="2" presStyleCnt="3"/>
      <dgm:spPr/>
    </dgm:pt>
    <dgm:pt modelId="{8D420BC1-536A-4C57-A7E8-2E38F0EDF3AC}" type="pres">
      <dgm:prSet presAssocID="{8869DB9E-2A80-4955-9147-0237F9A709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34473DB5-5F75-4870-9881-936B2E81012C}" type="pres">
      <dgm:prSet presAssocID="{8869DB9E-2A80-4955-9147-0237F9A7099F}" presName="spaceRect" presStyleCnt="0"/>
      <dgm:spPr/>
    </dgm:pt>
    <dgm:pt modelId="{51A9044E-2CDF-4ED8-AA2E-9B648BEFBC78}" type="pres">
      <dgm:prSet presAssocID="{8869DB9E-2A80-4955-9147-0237F9A7099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F6FB22-0EA4-4B05-B8C2-3B2B9233D716}" type="presOf" srcId="{FBF17E4F-4C7D-4086-878B-D970C58B54A0}" destId="{A531832A-90CB-406C-BD46-B0D56793B419}" srcOrd="0" destOrd="0" presId="urn:microsoft.com/office/officeart/2018/5/layout/IconCircleLabelList"/>
    <dgm:cxn modelId="{48EC5033-44BB-4DAD-AB34-6532B53ABF6D}" srcId="{16CF1B22-C015-4149-8E9D-6A09CE1CD716}" destId="{FBF17E4F-4C7D-4086-878B-D970C58B54A0}" srcOrd="1" destOrd="0" parTransId="{818FA6F3-B448-4C28-AFBE-ABAB80DCE0BE}" sibTransId="{6C394F4C-C4AE-482E-A787-46C0D9DA4B51}"/>
    <dgm:cxn modelId="{20EE4A48-7C66-475D-A6C9-30090930EAD2}" srcId="{16CF1B22-C015-4149-8E9D-6A09CE1CD716}" destId="{F50199A5-826D-4424-8186-B68E33A7EC06}" srcOrd="0" destOrd="0" parTransId="{C43673A2-A65A-4D51-A72A-E7E72E9BCDDD}" sibTransId="{AF6C86A3-DDDD-408F-B954-52D707508EB4}"/>
    <dgm:cxn modelId="{B10E3088-D388-42B4-BBDF-15FB9183EDF4}" type="presOf" srcId="{16CF1B22-C015-4149-8E9D-6A09CE1CD716}" destId="{DA43B6AA-A5FB-4CCB-B609-7FEF56CCBF58}" srcOrd="0" destOrd="0" presId="urn:microsoft.com/office/officeart/2018/5/layout/IconCircleLabelList"/>
    <dgm:cxn modelId="{F0FE5BA6-42D4-4C41-90DF-2F9837F6E445}" type="presOf" srcId="{F50199A5-826D-4424-8186-B68E33A7EC06}" destId="{01F8FBE3-53F5-4545-81FB-0B9F38426585}" srcOrd="0" destOrd="0" presId="urn:microsoft.com/office/officeart/2018/5/layout/IconCircleLabelList"/>
    <dgm:cxn modelId="{2D7132CE-0125-466A-B9F6-23F410CC6AC7}" type="presOf" srcId="{8869DB9E-2A80-4955-9147-0237F9A7099F}" destId="{51A9044E-2CDF-4ED8-AA2E-9B648BEFBC78}" srcOrd="0" destOrd="0" presId="urn:microsoft.com/office/officeart/2018/5/layout/IconCircleLabelList"/>
    <dgm:cxn modelId="{E57ED8D6-9F75-447E-9D32-254D6D3FDCF5}" srcId="{16CF1B22-C015-4149-8E9D-6A09CE1CD716}" destId="{8869DB9E-2A80-4955-9147-0237F9A7099F}" srcOrd="2" destOrd="0" parTransId="{37DD88A6-5E64-4588-B533-24E23EC8C3C1}" sibTransId="{7863903F-6E6E-444C-94A7-A8C6BB7018C4}"/>
    <dgm:cxn modelId="{1C8B3C05-6A21-4DCF-9852-33A457A82BE9}" type="presParOf" srcId="{DA43B6AA-A5FB-4CCB-B609-7FEF56CCBF58}" destId="{67B138C8-5E28-4B80-93CC-DB29A724F1FF}" srcOrd="0" destOrd="0" presId="urn:microsoft.com/office/officeart/2018/5/layout/IconCircleLabelList"/>
    <dgm:cxn modelId="{1D4C0A48-F064-4DB5-B3BF-5217F7182EB6}" type="presParOf" srcId="{67B138C8-5E28-4B80-93CC-DB29A724F1FF}" destId="{0E78D703-32A8-4E53-9047-37B36336CE2A}" srcOrd="0" destOrd="0" presId="urn:microsoft.com/office/officeart/2018/5/layout/IconCircleLabelList"/>
    <dgm:cxn modelId="{7D1F7AF9-783D-4A6D-A507-D05DBE330B24}" type="presParOf" srcId="{67B138C8-5E28-4B80-93CC-DB29A724F1FF}" destId="{BA28FE02-94C1-4F00-95A3-27595839FD4E}" srcOrd="1" destOrd="0" presId="urn:microsoft.com/office/officeart/2018/5/layout/IconCircleLabelList"/>
    <dgm:cxn modelId="{D2F62D9A-3BB5-4405-9564-EB5937049207}" type="presParOf" srcId="{67B138C8-5E28-4B80-93CC-DB29A724F1FF}" destId="{5B148EA5-8E31-4262-A066-42DA010B2AD6}" srcOrd="2" destOrd="0" presId="urn:microsoft.com/office/officeart/2018/5/layout/IconCircleLabelList"/>
    <dgm:cxn modelId="{59DA689D-077C-41C8-B20D-20CDE5D4B2CF}" type="presParOf" srcId="{67B138C8-5E28-4B80-93CC-DB29A724F1FF}" destId="{01F8FBE3-53F5-4545-81FB-0B9F38426585}" srcOrd="3" destOrd="0" presId="urn:microsoft.com/office/officeart/2018/5/layout/IconCircleLabelList"/>
    <dgm:cxn modelId="{904CC677-418C-4322-A518-941285EC8FA1}" type="presParOf" srcId="{DA43B6AA-A5FB-4CCB-B609-7FEF56CCBF58}" destId="{7757E854-9860-4F8F-8C23-159FB5DB2DBF}" srcOrd="1" destOrd="0" presId="urn:microsoft.com/office/officeart/2018/5/layout/IconCircleLabelList"/>
    <dgm:cxn modelId="{C9A1685C-92AA-460A-A4C9-C4FC64F1F841}" type="presParOf" srcId="{DA43B6AA-A5FB-4CCB-B609-7FEF56CCBF58}" destId="{9DAD2045-F86A-4BF2-BC69-62B0F817EFE0}" srcOrd="2" destOrd="0" presId="urn:microsoft.com/office/officeart/2018/5/layout/IconCircleLabelList"/>
    <dgm:cxn modelId="{159716F9-ED2D-4C96-9E55-1401AC378591}" type="presParOf" srcId="{9DAD2045-F86A-4BF2-BC69-62B0F817EFE0}" destId="{716B0CEF-2D3E-41CA-928A-E334E49CAEF5}" srcOrd="0" destOrd="0" presId="urn:microsoft.com/office/officeart/2018/5/layout/IconCircleLabelList"/>
    <dgm:cxn modelId="{2745BF4A-3667-4C8C-8840-0253A88A52EC}" type="presParOf" srcId="{9DAD2045-F86A-4BF2-BC69-62B0F817EFE0}" destId="{D107E640-7D7E-4995-8C39-99BD0C5B36F5}" srcOrd="1" destOrd="0" presId="urn:microsoft.com/office/officeart/2018/5/layout/IconCircleLabelList"/>
    <dgm:cxn modelId="{0EAF0635-AFA0-4630-9CD6-D4194DA39331}" type="presParOf" srcId="{9DAD2045-F86A-4BF2-BC69-62B0F817EFE0}" destId="{1291B84E-A3AC-4F64-8AA5-2EC230923DEA}" srcOrd="2" destOrd="0" presId="urn:microsoft.com/office/officeart/2018/5/layout/IconCircleLabelList"/>
    <dgm:cxn modelId="{95AD6F28-05C2-4E73-BCAF-349E9D85AAFD}" type="presParOf" srcId="{9DAD2045-F86A-4BF2-BC69-62B0F817EFE0}" destId="{A531832A-90CB-406C-BD46-B0D56793B419}" srcOrd="3" destOrd="0" presId="urn:microsoft.com/office/officeart/2018/5/layout/IconCircleLabelList"/>
    <dgm:cxn modelId="{DC6C5117-E6FC-4E93-92B4-5E772C4CE009}" type="presParOf" srcId="{DA43B6AA-A5FB-4CCB-B609-7FEF56CCBF58}" destId="{BEC90832-4DF6-429C-8E3D-447ABE687568}" srcOrd="3" destOrd="0" presId="urn:microsoft.com/office/officeart/2018/5/layout/IconCircleLabelList"/>
    <dgm:cxn modelId="{C364F4A1-A23F-4F30-A070-FE8381E347A4}" type="presParOf" srcId="{DA43B6AA-A5FB-4CCB-B609-7FEF56CCBF58}" destId="{D50D362A-15D3-46CF-B41F-EF4A25D0E178}" srcOrd="4" destOrd="0" presId="urn:microsoft.com/office/officeart/2018/5/layout/IconCircleLabelList"/>
    <dgm:cxn modelId="{1BFB15D1-6572-4110-9221-C6556F362EF0}" type="presParOf" srcId="{D50D362A-15D3-46CF-B41F-EF4A25D0E178}" destId="{7B808951-30E6-4AD5-93FD-F9BB88BC6135}" srcOrd="0" destOrd="0" presId="urn:microsoft.com/office/officeart/2018/5/layout/IconCircleLabelList"/>
    <dgm:cxn modelId="{946E60B7-D576-4F3A-8DDB-6530AE93BCA0}" type="presParOf" srcId="{D50D362A-15D3-46CF-B41F-EF4A25D0E178}" destId="{8D420BC1-536A-4C57-A7E8-2E38F0EDF3AC}" srcOrd="1" destOrd="0" presId="urn:microsoft.com/office/officeart/2018/5/layout/IconCircleLabelList"/>
    <dgm:cxn modelId="{2C7B6BA5-F423-4886-B208-C2CF0B713D12}" type="presParOf" srcId="{D50D362A-15D3-46CF-B41F-EF4A25D0E178}" destId="{34473DB5-5F75-4870-9881-936B2E81012C}" srcOrd="2" destOrd="0" presId="urn:microsoft.com/office/officeart/2018/5/layout/IconCircleLabelList"/>
    <dgm:cxn modelId="{5F489E14-DDC2-49BD-93F6-221E22D287F7}" type="presParOf" srcId="{D50D362A-15D3-46CF-B41F-EF4A25D0E178}" destId="{51A9044E-2CDF-4ED8-AA2E-9B648BEFBC7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8D703-32A8-4E53-9047-37B36336CE2A}">
      <dsp:nvSpPr>
        <dsp:cNvPr id="0" name=""/>
        <dsp:cNvSpPr/>
      </dsp:nvSpPr>
      <dsp:spPr>
        <a:xfrm>
          <a:off x="686307" y="174151"/>
          <a:ext cx="1990125" cy="19901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8FE02-94C1-4F00-95A3-27595839FD4E}">
      <dsp:nvSpPr>
        <dsp:cNvPr id="0" name=""/>
        <dsp:cNvSpPr/>
      </dsp:nvSpPr>
      <dsp:spPr>
        <a:xfrm>
          <a:off x="1110432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8FBE3-53F5-4545-81FB-0B9F38426585}">
      <dsp:nvSpPr>
        <dsp:cNvPr id="0" name=""/>
        <dsp:cNvSpPr/>
      </dsp:nvSpPr>
      <dsp:spPr>
        <a:xfrm>
          <a:off x="50119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¿Qué es Integromat Make?</a:t>
          </a:r>
          <a:endParaRPr lang="en-US" sz="1900" kern="1200"/>
        </a:p>
      </dsp:txBody>
      <dsp:txXfrm>
        <a:off x="50119" y="2784151"/>
        <a:ext cx="3262500" cy="720000"/>
      </dsp:txXfrm>
    </dsp:sp>
    <dsp:sp modelId="{716B0CEF-2D3E-41CA-928A-E334E49CAEF5}">
      <dsp:nvSpPr>
        <dsp:cNvPr id="0" name=""/>
        <dsp:cNvSpPr/>
      </dsp:nvSpPr>
      <dsp:spPr>
        <a:xfrm>
          <a:off x="4519745" y="174151"/>
          <a:ext cx="1990125" cy="19901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7E640-7D7E-4995-8C39-99BD0C5B36F5}">
      <dsp:nvSpPr>
        <dsp:cNvPr id="0" name=""/>
        <dsp:cNvSpPr/>
      </dsp:nvSpPr>
      <dsp:spPr>
        <a:xfrm>
          <a:off x="4943870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1832A-90CB-406C-BD46-B0D56793B419}">
      <dsp:nvSpPr>
        <dsp:cNvPr id="0" name=""/>
        <dsp:cNvSpPr/>
      </dsp:nvSpPr>
      <dsp:spPr>
        <a:xfrm>
          <a:off x="3883557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 dirty="0"/>
            <a:t>Cómo utilizar </a:t>
          </a:r>
          <a:r>
            <a:rPr lang="es-ES" sz="1900" kern="1200" dirty="0" err="1"/>
            <a:t>Integromat</a:t>
          </a:r>
          <a:r>
            <a:rPr lang="es-ES" sz="1900" kern="1200" dirty="0"/>
            <a:t> </a:t>
          </a:r>
          <a:r>
            <a:rPr lang="es-ES" sz="1900" kern="1200" dirty="0" err="1"/>
            <a:t>Make</a:t>
          </a:r>
          <a:endParaRPr lang="en-US" sz="1900" kern="1200" dirty="0"/>
        </a:p>
      </dsp:txBody>
      <dsp:txXfrm>
        <a:off x="3883557" y="2784151"/>
        <a:ext cx="3262500" cy="720000"/>
      </dsp:txXfrm>
    </dsp:sp>
    <dsp:sp modelId="{7B808951-30E6-4AD5-93FD-F9BB88BC6135}">
      <dsp:nvSpPr>
        <dsp:cNvPr id="0" name=""/>
        <dsp:cNvSpPr/>
      </dsp:nvSpPr>
      <dsp:spPr>
        <a:xfrm>
          <a:off x="8353182" y="174151"/>
          <a:ext cx="1990125" cy="19901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20BC1-536A-4C57-A7E8-2E38F0EDF3AC}">
      <dsp:nvSpPr>
        <dsp:cNvPr id="0" name=""/>
        <dsp:cNvSpPr/>
      </dsp:nvSpPr>
      <dsp:spPr>
        <a:xfrm>
          <a:off x="8777307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9044E-2CDF-4ED8-AA2E-9B648BEFBC78}">
      <dsp:nvSpPr>
        <dsp:cNvPr id="0" name=""/>
        <dsp:cNvSpPr/>
      </dsp:nvSpPr>
      <dsp:spPr>
        <a:xfrm>
          <a:off x="7716995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 dirty="0"/>
            <a:t>Ejemplo práctico: </a:t>
          </a:r>
          <a:r>
            <a:rPr lang="es-ES" sz="1900" kern="1200" dirty="0" err="1"/>
            <a:t>Discord</a:t>
          </a:r>
          <a:r>
            <a:rPr lang="es-ES" sz="1900" kern="1200" dirty="0"/>
            <a:t> y Google </a:t>
          </a:r>
          <a:r>
            <a:rPr lang="es-ES" sz="1900" kern="1200" dirty="0" err="1"/>
            <a:t>Sheets</a:t>
          </a:r>
          <a:endParaRPr lang="en-US" sz="1900" kern="1200" dirty="0"/>
        </a:p>
      </dsp:txBody>
      <dsp:txXfrm>
        <a:off x="7716995" y="2784151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10/12/2023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3" r="3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INTEGROMAT MAKE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JUAN ALBERTO DOMÍNGUEZ VÁZQUEZ Y SAÚL RODRÍGUEZ NARANJO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DE6D6-A4F4-CC41-E4E4-C6E0AD76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S"/>
              <a:t>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DF677D4-D939-6158-D8E4-0B2A95D8E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853205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0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F93AD-E727-D8DB-1412-55A5B91A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505304"/>
            <a:ext cx="11029615" cy="1497507"/>
          </a:xfrm>
        </p:spPr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integromat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855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F93AD-E727-D8DB-1412-55A5B91A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505304"/>
            <a:ext cx="11029615" cy="1497507"/>
          </a:xfrm>
        </p:spPr>
        <p:txBody>
          <a:bodyPr/>
          <a:lstStyle/>
          <a:p>
            <a:pPr lvl="0">
              <a:defRPr cap="all"/>
            </a:pPr>
            <a:r>
              <a:rPr lang="es-ES" dirty="0"/>
              <a:t>Cómo utilizar </a:t>
            </a:r>
            <a:r>
              <a:rPr lang="es-ES" dirty="0" err="1"/>
              <a:t>Integromat</a:t>
            </a:r>
            <a:r>
              <a:rPr lang="es-ES" dirty="0"/>
              <a:t> </a:t>
            </a:r>
            <a:r>
              <a:rPr lang="es-ES" dirty="0" err="1"/>
              <a:t>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1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F93AD-E727-D8DB-1412-55A5B91A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505304"/>
            <a:ext cx="11029615" cy="1497507"/>
          </a:xfrm>
        </p:spPr>
        <p:txBody>
          <a:bodyPr/>
          <a:lstStyle/>
          <a:p>
            <a:pPr lvl="0">
              <a:defRPr cap="all"/>
            </a:pPr>
            <a:r>
              <a:rPr lang="es-ES" dirty="0"/>
              <a:t>Ejemplo práctico: </a:t>
            </a:r>
            <a:r>
              <a:rPr lang="es-ES" dirty="0" err="1"/>
              <a:t>Discord</a:t>
            </a:r>
            <a:r>
              <a:rPr lang="es-ES" dirty="0"/>
              <a:t> y Google </a:t>
            </a:r>
            <a:r>
              <a:rPr lang="es-ES" dirty="0" err="1"/>
              <a:t>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7809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12</TotalTime>
  <Words>46</Words>
  <Application>Microsoft Office PowerPoint</Application>
  <PresentationFormat>Panorámica</PresentationFormat>
  <Paragraphs>10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Personalizado</vt:lpstr>
      <vt:lpstr>INTEGROMAT MAKE</vt:lpstr>
      <vt:lpstr>índice</vt:lpstr>
      <vt:lpstr>¿Qué es integromat make?</vt:lpstr>
      <vt:lpstr>Cómo utilizar Integromat Make</vt:lpstr>
      <vt:lpstr>Ejemplo práctico: Discord y Google Sheets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tecnológico</dc:title>
  <dc:creator>Saúl Rodríguez</dc:creator>
  <cp:lastModifiedBy>Saúl Rodríguez</cp:lastModifiedBy>
  <cp:revision>5</cp:revision>
  <dcterms:created xsi:type="dcterms:W3CDTF">2023-12-10T20:15:12Z</dcterms:created>
  <dcterms:modified xsi:type="dcterms:W3CDTF">2023-12-10T20:36:08Z</dcterms:modified>
</cp:coreProperties>
</file>