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Juan Alberto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Splitter</c:v>
                </c:pt>
                <c:pt idx="1">
                  <c:v>Correlator</c:v>
                </c:pt>
                <c:pt idx="2">
                  <c:v>Replicator</c:v>
                </c:pt>
                <c:pt idx="3">
                  <c:v>Context Enricher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10</c:v>
                </c:pt>
                <c:pt idx="1">
                  <c:v>4.5</c:v>
                </c:pt>
                <c:pt idx="2">
                  <c:v>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0-4F1F-AC10-2EFB732DC3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808415"/>
        <c:axId val="2120795311"/>
      </c:barChart>
      <c:catAx>
        <c:axId val="187480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0795311"/>
        <c:crosses val="autoZero"/>
        <c:auto val="1"/>
        <c:lblAlgn val="ctr"/>
        <c:lblOffset val="100"/>
        <c:noMultiLvlLbl val="0"/>
      </c:catAx>
      <c:valAx>
        <c:axId val="212079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80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Hoja1!$C$1</c:f>
              <c:strCache>
                <c:ptCount val="1"/>
                <c:pt idx="0">
                  <c:v>Saúl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Aggregator</c:v>
                </c:pt>
                <c:pt idx="1">
                  <c:v>Distributor</c:v>
                </c:pt>
                <c:pt idx="2">
                  <c:v>Translator</c:v>
                </c:pt>
                <c:pt idx="3">
                  <c:v>Merger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F-4448-9E76-3B05D01EA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4787295"/>
        <c:axId val="2121340511"/>
      </c:barChart>
      <c:catAx>
        <c:axId val="187478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21340511"/>
        <c:crosses val="autoZero"/>
        <c:auto val="1"/>
        <c:lblAlgn val="ctr"/>
        <c:lblOffset val="100"/>
        <c:noMultiLvlLbl val="0"/>
      </c:catAx>
      <c:valAx>
        <c:axId val="212134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478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Decisiones de diseño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Tareas de cada miembro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Estimación de tiempo dedicado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0CC646-2560-4B7B-B029-1EDA70C2017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8172DF0-236A-40F9-844F-B3D51B6B1026}" type="pres">
      <dgm:prSet presAssocID="{190CC646-2560-4B7B-B029-1EDA70C20177}" presName="linearFlow" presStyleCnt="0">
        <dgm:presLayoutVars>
          <dgm:dir/>
          <dgm:resizeHandles val="exact"/>
        </dgm:presLayoutVars>
      </dgm:prSet>
      <dgm:spPr/>
    </dgm:pt>
  </dgm:ptLst>
  <dgm:cxnLst>
    <dgm:cxn modelId="{7C5A8694-2FAB-48E7-AB44-7F07FD4CED86}" type="presOf" srcId="{190CC646-2560-4B7B-B029-1EDA70C20177}" destId="{C8172DF0-236A-40F9-844F-B3D51B6B1026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Decisiones de diseño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Tareas de cada miembro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Estimación de tiempo dedicado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01/12/2023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01/12/2023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738231"/>
          </a:xfrm>
        </p:spPr>
        <p:txBody>
          <a:bodyPr rtlCol="0">
            <a:noAutofit/>
          </a:bodyPr>
          <a:lstStyle/>
          <a:p>
            <a:pPr algn="ctr" rtl="0"/>
            <a:r>
              <a:rPr lang="es-ES" sz="5400" dirty="0">
                <a:solidFill>
                  <a:schemeClr val="bg1"/>
                </a:solidFill>
              </a:rPr>
              <a:t>Implementación DSL + CAFÉ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310231"/>
            <a:ext cx="10993546" cy="484822"/>
          </a:xfrm>
        </p:spPr>
        <p:txBody>
          <a:bodyPr rtlCol="0">
            <a:noAutofit/>
          </a:bodyPr>
          <a:lstStyle/>
          <a:p>
            <a:pPr algn="r" rtl="0"/>
            <a:r>
              <a:rPr lang="es-ES" sz="1100" dirty="0">
                <a:solidFill>
                  <a:srgbClr val="7CEBFF"/>
                </a:solidFill>
              </a:rPr>
              <a:t>Integración de la información y Aplicaciones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4º Curso Grado en Ingeniería informática especialidad en software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Saúl Rodríguez naranjo</a:t>
            </a:r>
          </a:p>
          <a:p>
            <a:pPr algn="r" rtl="0"/>
            <a:r>
              <a:rPr lang="es-ES" sz="1100" dirty="0">
                <a:solidFill>
                  <a:srgbClr val="7CEBFF"/>
                </a:solidFill>
              </a:rPr>
              <a:t>Juan Alberto Domínguez Vázquez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ÍNDICE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448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100E-43A4-D60E-A6A6-392D679B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Decisiones de diseño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5DDDE9E-901F-6112-D8AC-EF4B39C27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02076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5FFC10F-009F-8922-5634-AD8AAC70A1C1}"/>
              </a:ext>
            </a:extLst>
          </p:cNvPr>
          <p:cNvSpPr txBox="1"/>
          <p:nvPr/>
        </p:nvSpPr>
        <p:spPr>
          <a:xfrm>
            <a:off x="581192" y="2180496"/>
            <a:ext cx="11029615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este apartado explicaremos brevemente las principales decisiones de diseño del proyecto: 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Los mensajes están compuestos de dos documentos: uno para el cuerpo del documento y otro para los metadatos del mismo.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construir una paquetería individual y centrada en cada componente donde poder implementar por separado cada uno de ellos, así como sus entidades relacionadas, disminuyendo el acoplamiento y los posibles errores.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El uso de paquetes de test por cada componente,  aplicando TDD durante la fase de diseño.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Se decidió crear una superclase llamada </a:t>
            </a:r>
            <a:r>
              <a:rPr lang="es-ES" sz="1400" dirty="0" err="1"/>
              <a:t>Task</a:t>
            </a:r>
            <a:r>
              <a:rPr lang="es-ES" sz="1400" dirty="0"/>
              <a:t> para representar las distintas tareas, siendo esta la clase padre de todas las tareas que se han creado en el proyecto.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La creación de un paquete de utilidad que albergara métodos comunes y usados en distintas partes del proyecto. Dicho paquete incluye un método para lectura de archivos </a:t>
            </a:r>
            <a:r>
              <a:rPr lang="es-ES" sz="1400" dirty="0" err="1"/>
              <a:t>xml</a:t>
            </a:r>
            <a:r>
              <a:rPr lang="es-ES" sz="1400" dirty="0"/>
              <a:t>, para la ejecución de expresiones </a:t>
            </a:r>
            <a:r>
              <a:rPr lang="es-ES" sz="1400" dirty="0" err="1"/>
              <a:t>xPath</a:t>
            </a:r>
            <a:r>
              <a:rPr lang="es-ES" sz="1400" dirty="0"/>
              <a:t> y una excepción propia para manejar la extensión de documentos.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la clase </a:t>
            </a:r>
            <a:r>
              <a:rPr lang="es-ES" sz="1400" dirty="0" err="1"/>
              <a:t>MessageBuilder</a:t>
            </a:r>
            <a:r>
              <a:rPr lang="es-ES" sz="1400" dirty="0"/>
              <a:t> para que por cada mensaje que se cree, tenga una etiqueta &lt;</a:t>
            </a:r>
            <a:r>
              <a:rPr lang="es-ES" sz="1400" dirty="0" err="1"/>
              <a:t>metadata</a:t>
            </a:r>
            <a:r>
              <a:rPr lang="es-ES" sz="1400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ES" sz="1400" dirty="0"/>
              <a:t>Creación de un identificador único para los puertos y las tareas mediante la interfaz </a:t>
            </a:r>
            <a:r>
              <a:rPr lang="es-ES" sz="1400" dirty="0" err="1"/>
              <a:t>Sequence</a:t>
            </a: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0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C414-0810-99CA-EE65-8781DF38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A5143-BE05-7D43-F8D6-78FFF488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just"/>
            <a:r>
              <a:rPr lang="es-ES" dirty="0"/>
              <a:t>El reparto de tareas ha sido equitativo y proporcionado, se ha descrito en el código fuente el autor de cada clase, pero, en resumen: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C455F59-339B-8B14-D525-79F3BD4AE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86000"/>
              </p:ext>
            </p:extLst>
          </p:nvPr>
        </p:nvGraphicFramePr>
        <p:xfrm>
          <a:off x="3386666" y="2799800"/>
          <a:ext cx="541866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73440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45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xPathParser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3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36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8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Task</a:t>
                      </a:r>
                      <a:r>
                        <a:rPr lang="es-ES" dirty="0"/>
                        <a:t> (superclase)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0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0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Message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builder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Connector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2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Sequence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XMLDocumentParser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5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A263-9551-92E5-C8F1-742A2D4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de cada miembro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A5856F7-24C9-95DD-CFAA-79C08AA4E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480214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09487645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09452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4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CorrelatorTask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SplitterTask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ContextEnricherTask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41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ReplicatorTask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Juan Alberto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4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MergerTask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05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DistributorTask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TranslatorTask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5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AggregatorTask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Saúl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94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B964-D81E-7533-9893-3F599EC3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 de tiempo dedicado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C1B8E85-4416-11F8-E340-46BFC39AA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0931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230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3217E-778F-609C-D700-219757F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90546159-8800-C97F-2B3B-9EB1AC971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1549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26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{B40484DD-2CAB-4774-AC9F-194C4EC103A6}tf56390039_win32</Template>
  <TotalTime>105</TotalTime>
  <Words>339</Words>
  <Application>Microsoft Office PowerPoint</Application>
  <PresentationFormat>Panorámica</PresentationFormat>
  <Paragraphs>86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Personalizado</vt:lpstr>
      <vt:lpstr>Implementación DSL + CAFÉ</vt:lpstr>
      <vt:lpstr>ÍNDICE</vt:lpstr>
      <vt:lpstr>Decisiones de diseño</vt:lpstr>
      <vt:lpstr>Tareas de cada miembro</vt:lpstr>
      <vt:lpstr>Tareas de cada miembro</vt:lpstr>
      <vt:lpstr>Estimación de tiempo dedicado</vt:lpstr>
      <vt:lpstr>Presentación de PowerPoint</vt:lpstr>
      <vt:lpstr>Gracias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tecnológico</dc:title>
  <dc:creator>Juanalberto Dominguez Vazquez</dc:creator>
  <cp:lastModifiedBy>Juanalberto Dominguez Vazquez</cp:lastModifiedBy>
  <cp:revision>8</cp:revision>
  <dcterms:created xsi:type="dcterms:W3CDTF">2023-12-01T20:35:31Z</dcterms:created>
  <dcterms:modified xsi:type="dcterms:W3CDTF">2023-12-01T22:21:06Z</dcterms:modified>
</cp:coreProperties>
</file>