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ES" noProof="0" dirty="0"/>
            <a:t>Red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ES" noProof="0" dirty="0"/>
            <a:t>Satélite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ES" noProof="0" dirty="0"/>
            <a:t>Vínculo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Nube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Híbrido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Red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Satélite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Vínculo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Nube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Híbrido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10/12/2023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10/12/2023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>
                <a:solidFill>
                  <a:schemeClr val="bg1"/>
                </a:solidFill>
              </a:rPr>
              <a:t>Diseño tecnológico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Requisitos de tecnología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1745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Panorama competitivo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contenido 17" descr="Marcador de posición de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Comunicaciones digitales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66457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0</TotalTime>
  <Words>27</Words>
  <Application>Microsoft Office PowerPoint</Application>
  <PresentationFormat>Panorámica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Personalizado</vt:lpstr>
      <vt:lpstr>Diseño tecnológico</vt:lpstr>
      <vt:lpstr>Requisitos de tecnología</vt:lpstr>
      <vt:lpstr>Panorama competitivo</vt:lpstr>
      <vt:lpstr>Comunicaciones digitales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Saúl Rodríguez</dc:creator>
  <cp:lastModifiedBy>Saúl Rodríguez</cp:lastModifiedBy>
  <cp:revision>1</cp:revision>
  <dcterms:created xsi:type="dcterms:W3CDTF">2023-12-10T20:15:12Z</dcterms:created>
  <dcterms:modified xsi:type="dcterms:W3CDTF">2023-12-10T20:15:46Z</dcterms:modified>
</cp:coreProperties>
</file>