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3" r:id="rId4"/>
    <p:sldId id="264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B4869-995D-431B-A62E-46A63BFB49D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756345C-D4F2-419F-9055-FC507EB01A85}">
      <dgm:prSet/>
      <dgm:spPr/>
      <dgm:t>
        <a:bodyPr/>
        <a:lstStyle/>
        <a:p>
          <a:r>
            <a:rPr lang="es-ES"/>
            <a:t>Pantalla de Título</a:t>
          </a:r>
          <a:endParaRPr lang="en-US"/>
        </a:p>
      </dgm:t>
    </dgm:pt>
    <dgm:pt modelId="{0969E2F7-965F-4108-9382-6E4BFE4B5A18}" type="parTrans" cxnId="{2FD67665-F2AE-4AD1-9AB0-652A72A45B6F}">
      <dgm:prSet/>
      <dgm:spPr/>
      <dgm:t>
        <a:bodyPr/>
        <a:lstStyle/>
        <a:p>
          <a:endParaRPr lang="en-US"/>
        </a:p>
      </dgm:t>
    </dgm:pt>
    <dgm:pt modelId="{32019C0E-F569-4E60-B413-22487CF0C39B}" type="sibTrans" cxnId="{2FD67665-F2AE-4AD1-9AB0-652A72A45B6F}">
      <dgm:prSet/>
      <dgm:spPr/>
      <dgm:t>
        <a:bodyPr/>
        <a:lstStyle/>
        <a:p>
          <a:endParaRPr lang="en-US"/>
        </a:p>
      </dgm:t>
    </dgm:pt>
    <dgm:pt modelId="{E38F6186-5914-41A8-B9ED-C9C5AF479E87}">
      <dgm:prSet/>
      <dgm:spPr/>
      <dgm:t>
        <a:bodyPr/>
        <a:lstStyle/>
        <a:p>
          <a:r>
            <a:rPr lang="es-ES"/>
            <a:t>Nivel 1</a:t>
          </a:r>
          <a:endParaRPr lang="en-US"/>
        </a:p>
      </dgm:t>
    </dgm:pt>
    <dgm:pt modelId="{FBE76171-1E85-4A8D-A4A9-6FB3F1D34095}" type="parTrans" cxnId="{7FAAF00E-1FFB-4C9C-A974-29742729B97F}">
      <dgm:prSet/>
      <dgm:spPr/>
      <dgm:t>
        <a:bodyPr/>
        <a:lstStyle/>
        <a:p>
          <a:endParaRPr lang="en-US"/>
        </a:p>
      </dgm:t>
    </dgm:pt>
    <dgm:pt modelId="{B03F57D3-C831-47F9-B4F2-16B34F88076D}" type="sibTrans" cxnId="{7FAAF00E-1FFB-4C9C-A974-29742729B97F}">
      <dgm:prSet/>
      <dgm:spPr/>
      <dgm:t>
        <a:bodyPr/>
        <a:lstStyle/>
        <a:p>
          <a:endParaRPr lang="en-US"/>
        </a:p>
      </dgm:t>
    </dgm:pt>
    <dgm:pt modelId="{D5325B8A-1A1F-478D-8273-1181FBF51FD7}">
      <dgm:prSet/>
      <dgm:spPr/>
      <dgm:t>
        <a:bodyPr/>
        <a:lstStyle/>
        <a:p>
          <a:r>
            <a:rPr lang="es-ES"/>
            <a:t>Nivel 2</a:t>
          </a:r>
          <a:endParaRPr lang="en-US"/>
        </a:p>
      </dgm:t>
    </dgm:pt>
    <dgm:pt modelId="{244E13B3-0CEC-4A8A-8F77-5D6D56E2ED01}" type="parTrans" cxnId="{42C4037F-58C9-4BF1-BDAF-0A91B63DC5ED}">
      <dgm:prSet/>
      <dgm:spPr/>
      <dgm:t>
        <a:bodyPr/>
        <a:lstStyle/>
        <a:p>
          <a:endParaRPr lang="en-US"/>
        </a:p>
      </dgm:t>
    </dgm:pt>
    <dgm:pt modelId="{A0DE6FB2-D760-4665-B1D7-9BCF9BE6859D}" type="sibTrans" cxnId="{42C4037F-58C9-4BF1-BDAF-0A91B63DC5ED}">
      <dgm:prSet/>
      <dgm:spPr/>
      <dgm:t>
        <a:bodyPr/>
        <a:lstStyle/>
        <a:p>
          <a:endParaRPr lang="en-US"/>
        </a:p>
      </dgm:t>
    </dgm:pt>
    <dgm:pt modelId="{F0610AEF-F87A-45E9-B8D4-CE74A34E55F3}">
      <dgm:prSet/>
      <dgm:spPr/>
      <dgm:t>
        <a:bodyPr/>
        <a:lstStyle/>
        <a:p>
          <a:r>
            <a:rPr lang="es-ES"/>
            <a:t>Pantalla de Finalización</a:t>
          </a:r>
          <a:endParaRPr lang="en-US"/>
        </a:p>
      </dgm:t>
    </dgm:pt>
    <dgm:pt modelId="{3F28E7E6-5969-4293-A9F8-780D58DC4504}" type="parTrans" cxnId="{982B85BC-00EB-4FF9-80DE-55F80FB7E2FF}">
      <dgm:prSet/>
      <dgm:spPr/>
      <dgm:t>
        <a:bodyPr/>
        <a:lstStyle/>
        <a:p>
          <a:endParaRPr lang="en-US"/>
        </a:p>
      </dgm:t>
    </dgm:pt>
    <dgm:pt modelId="{A1ED5A1A-2A75-4396-BA31-676085476B43}" type="sibTrans" cxnId="{982B85BC-00EB-4FF9-80DE-55F80FB7E2FF}">
      <dgm:prSet/>
      <dgm:spPr/>
      <dgm:t>
        <a:bodyPr/>
        <a:lstStyle/>
        <a:p>
          <a:endParaRPr lang="en-US"/>
        </a:p>
      </dgm:t>
    </dgm:pt>
    <dgm:pt modelId="{4F53C16F-D846-4A66-87BE-41C44FFEB87A}" type="pres">
      <dgm:prSet presAssocID="{12FB4869-995D-431B-A62E-46A63BFB49DB}" presName="linear" presStyleCnt="0">
        <dgm:presLayoutVars>
          <dgm:dir/>
          <dgm:animLvl val="lvl"/>
          <dgm:resizeHandles val="exact"/>
        </dgm:presLayoutVars>
      </dgm:prSet>
      <dgm:spPr/>
    </dgm:pt>
    <dgm:pt modelId="{CC1AD1DA-E4EE-452D-89F8-44DE66EA7853}" type="pres">
      <dgm:prSet presAssocID="{0756345C-D4F2-419F-9055-FC507EB01A85}" presName="parentLin" presStyleCnt="0"/>
      <dgm:spPr/>
    </dgm:pt>
    <dgm:pt modelId="{308C541F-7443-4A92-BA07-76CCA37A6001}" type="pres">
      <dgm:prSet presAssocID="{0756345C-D4F2-419F-9055-FC507EB01A85}" presName="parentLeftMargin" presStyleLbl="node1" presStyleIdx="0" presStyleCnt="4"/>
      <dgm:spPr/>
    </dgm:pt>
    <dgm:pt modelId="{88423002-5D54-4777-9DFA-B2E524B2A7E0}" type="pres">
      <dgm:prSet presAssocID="{0756345C-D4F2-419F-9055-FC507EB01A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C40FA5-E758-4D67-85DE-41A0C643AD37}" type="pres">
      <dgm:prSet presAssocID="{0756345C-D4F2-419F-9055-FC507EB01A85}" presName="negativeSpace" presStyleCnt="0"/>
      <dgm:spPr/>
    </dgm:pt>
    <dgm:pt modelId="{76F42294-A5A3-4D1C-8C9D-AB92329E2AA9}" type="pres">
      <dgm:prSet presAssocID="{0756345C-D4F2-419F-9055-FC507EB01A85}" presName="childText" presStyleLbl="conFgAcc1" presStyleIdx="0" presStyleCnt="4">
        <dgm:presLayoutVars>
          <dgm:bulletEnabled val="1"/>
        </dgm:presLayoutVars>
      </dgm:prSet>
      <dgm:spPr/>
    </dgm:pt>
    <dgm:pt modelId="{033B865A-4E06-4645-A190-A78DD52D9E4F}" type="pres">
      <dgm:prSet presAssocID="{32019C0E-F569-4E60-B413-22487CF0C39B}" presName="spaceBetweenRectangles" presStyleCnt="0"/>
      <dgm:spPr/>
    </dgm:pt>
    <dgm:pt modelId="{C97B4540-BCE2-4B8E-A6DD-CCA51CEB0068}" type="pres">
      <dgm:prSet presAssocID="{E38F6186-5914-41A8-B9ED-C9C5AF479E87}" presName="parentLin" presStyleCnt="0"/>
      <dgm:spPr/>
    </dgm:pt>
    <dgm:pt modelId="{D8F7CB00-06EE-4050-A7D0-DE60784F9B98}" type="pres">
      <dgm:prSet presAssocID="{E38F6186-5914-41A8-B9ED-C9C5AF479E87}" presName="parentLeftMargin" presStyleLbl="node1" presStyleIdx="0" presStyleCnt="4"/>
      <dgm:spPr/>
    </dgm:pt>
    <dgm:pt modelId="{C78F7FA0-1D1A-4076-BC88-F67228D8FBD1}" type="pres">
      <dgm:prSet presAssocID="{E38F6186-5914-41A8-B9ED-C9C5AF479E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4EF944-5920-4FB4-A72C-4D6E44118928}" type="pres">
      <dgm:prSet presAssocID="{E38F6186-5914-41A8-B9ED-C9C5AF479E87}" presName="negativeSpace" presStyleCnt="0"/>
      <dgm:spPr/>
    </dgm:pt>
    <dgm:pt modelId="{890F6213-CDFE-4588-89E8-5CD926CB8CD9}" type="pres">
      <dgm:prSet presAssocID="{E38F6186-5914-41A8-B9ED-C9C5AF479E87}" presName="childText" presStyleLbl="conFgAcc1" presStyleIdx="1" presStyleCnt="4">
        <dgm:presLayoutVars>
          <dgm:bulletEnabled val="1"/>
        </dgm:presLayoutVars>
      </dgm:prSet>
      <dgm:spPr/>
    </dgm:pt>
    <dgm:pt modelId="{42C248EA-20BA-4A73-9C15-F298AC9BD23E}" type="pres">
      <dgm:prSet presAssocID="{B03F57D3-C831-47F9-B4F2-16B34F88076D}" presName="spaceBetweenRectangles" presStyleCnt="0"/>
      <dgm:spPr/>
    </dgm:pt>
    <dgm:pt modelId="{67E4EBF1-2DBA-4CA7-97FC-6C413BD183D5}" type="pres">
      <dgm:prSet presAssocID="{D5325B8A-1A1F-478D-8273-1181FBF51FD7}" presName="parentLin" presStyleCnt="0"/>
      <dgm:spPr/>
    </dgm:pt>
    <dgm:pt modelId="{B72DCEC3-382C-450E-AC98-668A25DD7928}" type="pres">
      <dgm:prSet presAssocID="{D5325B8A-1A1F-478D-8273-1181FBF51FD7}" presName="parentLeftMargin" presStyleLbl="node1" presStyleIdx="1" presStyleCnt="4"/>
      <dgm:spPr/>
    </dgm:pt>
    <dgm:pt modelId="{27509507-6C94-45AC-8AFD-A66B19F59BF5}" type="pres">
      <dgm:prSet presAssocID="{D5325B8A-1A1F-478D-8273-1181FBF51F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B9B536-737D-41C7-8021-04B0051BE44B}" type="pres">
      <dgm:prSet presAssocID="{D5325B8A-1A1F-478D-8273-1181FBF51FD7}" presName="negativeSpace" presStyleCnt="0"/>
      <dgm:spPr/>
    </dgm:pt>
    <dgm:pt modelId="{50BB5813-48FC-4002-9C8F-BDB29034D2DC}" type="pres">
      <dgm:prSet presAssocID="{D5325B8A-1A1F-478D-8273-1181FBF51FD7}" presName="childText" presStyleLbl="conFgAcc1" presStyleIdx="2" presStyleCnt="4">
        <dgm:presLayoutVars>
          <dgm:bulletEnabled val="1"/>
        </dgm:presLayoutVars>
      </dgm:prSet>
      <dgm:spPr/>
    </dgm:pt>
    <dgm:pt modelId="{08A6E200-6D06-4031-8C9E-CF559A1124A1}" type="pres">
      <dgm:prSet presAssocID="{A0DE6FB2-D760-4665-B1D7-9BCF9BE6859D}" presName="spaceBetweenRectangles" presStyleCnt="0"/>
      <dgm:spPr/>
    </dgm:pt>
    <dgm:pt modelId="{682FCA91-E060-452A-8249-2DBCE150DA6B}" type="pres">
      <dgm:prSet presAssocID="{F0610AEF-F87A-45E9-B8D4-CE74A34E55F3}" presName="parentLin" presStyleCnt="0"/>
      <dgm:spPr/>
    </dgm:pt>
    <dgm:pt modelId="{234D9D51-F8AC-494E-A612-B39A416F15C9}" type="pres">
      <dgm:prSet presAssocID="{F0610AEF-F87A-45E9-B8D4-CE74A34E55F3}" presName="parentLeftMargin" presStyleLbl="node1" presStyleIdx="2" presStyleCnt="4"/>
      <dgm:spPr/>
    </dgm:pt>
    <dgm:pt modelId="{652EBB3A-EED2-4184-8683-FC806BA9EF5F}" type="pres">
      <dgm:prSet presAssocID="{F0610AEF-F87A-45E9-B8D4-CE74A34E55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4432A9-12CA-4F5B-BA88-276AD6333EBB}" type="pres">
      <dgm:prSet presAssocID="{F0610AEF-F87A-45E9-B8D4-CE74A34E55F3}" presName="negativeSpace" presStyleCnt="0"/>
      <dgm:spPr/>
    </dgm:pt>
    <dgm:pt modelId="{6A42314B-DC9D-4BC0-A86A-6E7AC3FF6E36}" type="pres">
      <dgm:prSet presAssocID="{F0610AEF-F87A-45E9-B8D4-CE74A34E55F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85C0B0C-29DA-4F6F-912C-BC18CC4EE5E8}" type="presOf" srcId="{0756345C-D4F2-419F-9055-FC507EB01A85}" destId="{308C541F-7443-4A92-BA07-76CCA37A6001}" srcOrd="0" destOrd="0" presId="urn:microsoft.com/office/officeart/2005/8/layout/list1"/>
    <dgm:cxn modelId="{7FAAF00E-1FFB-4C9C-A974-29742729B97F}" srcId="{12FB4869-995D-431B-A62E-46A63BFB49DB}" destId="{E38F6186-5914-41A8-B9ED-C9C5AF479E87}" srcOrd="1" destOrd="0" parTransId="{FBE76171-1E85-4A8D-A4A9-6FB3F1D34095}" sibTransId="{B03F57D3-C831-47F9-B4F2-16B34F88076D}"/>
    <dgm:cxn modelId="{04F16333-DB67-4588-9767-67F827EB2ABF}" type="presOf" srcId="{E38F6186-5914-41A8-B9ED-C9C5AF479E87}" destId="{C78F7FA0-1D1A-4076-BC88-F67228D8FBD1}" srcOrd="1" destOrd="0" presId="urn:microsoft.com/office/officeart/2005/8/layout/list1"/>
    <dgm:cxn modelId="{59FE8E3D-21BB-4B2E-B013-C9DCB2ABA151}" type="presOf" srcId="{E38F6186-5914-41A8-B9ED-C9C5AF479E87}" destId="{D8F7CB00-06EE-4050-A7D0-DE60784F9B98}" srcOrd="0" destOrd="0" presId="urn:microsoft.com/office/officeart/2005/8/layout/list1"/>
    <dgm:cxn modelId="{2FD67665-F2AE-4AD1-9AB0-652A72A45B6F}" srcId="{12FB4869-995D-431B-A62E-46A63BFB49DB}" destId="{0756345C-D4F2-419F-9055-FC507EB01A85}" srcOrd="0" destOrd="0" parTransId="{0969E2F7-965F-4108-9382-6E4BFE4B5A18}" sibTransId="{32019C0E-F569-4E60-B413-22487CF0C39B}"/>
    <dgm:cxn modelId="{7403817A-244A-4076-828D-65F8E056ECB1}" type="presOf" srcId="{0756345C-D4F2-419F-9055-FC507EB01A85}" destId="{88423002-5D54-4777-9DFA-B2E524B2A7E0}" srcOrd="1" destOrd="0" presId="urn:microsoft.com/office/officeart/2005/8/layout/list1"/>
    <dgm:cxn modelId="{42C4037F-58C9-4BF1-BDAF-0A91B63DC5ED}" srcId="{12FB4869-995D-431B-A62E-46A63BFB49DB}" destId="{D5325B8A-1A1F-478D-8273-1181FBF51FD7}" srcOrd="2" destOrd="0" parTransId="{244E13B3-0CEC-4A8A-8F77-5D6D56E2ED01}" sibTransId="{A0DE6FB2-D760-4665-B1D7-9BCF9BE6859D}"/>
    <dgm:cxn modelId="{77A69D8F-E8DD-4211-8064-D3ECF1A02E02}" type="presOf" srcId="{D5325B8A-1A1F-478D-8273-1181FBF51FD7}" destId="{B72DCEC3-382C-450E-AC98-668A25DD7928}" srcOrd="0" destOrd="0" presId="urn:microsoft.com/office/officeart/2005/8/layout/list1"/>
    <dgm:cxn modelId="{AB42009A-8607-407A-BD83-2583B4F0D436}" type="presOf" srcId="{12FB4869-995D-431B-A62E-46A63BFB49DB}" destId="{4F53C16F-D846-4A66-87BE-41C44FFEB87A}" srcOrd="0" destOrd="0" presId="urn:microsoft.com/office/officeart/2005/8/layout/list1"/>
    <dgm:cxn modelId="{1CC7289A-95EE-4C0E-A1B8-780B295A5E51}" type="presOf" srcId="{F0610AEF-F87A-45E9-B8D4-CE74A34E55F3}" destId="{652EBB3A-EED2-4184-8683-FC806BA9EF5F}" srcOrd="1" destOrd="0" presId="urn:microsoft.com/office/officeart/2005/8/layout/list1"/>
    <dgm:cxn modelId="{982B85BC-00EB-4FF9-80DE-55F80FB7E2FF}" srcId="{12FB4869-995D-431B-A62E-46A63BFB49DB}" destId="{F0610AEF-F87A-45E9-B8D4-CE74A34E55F3}" srcOrd="3" destOrd="0" parTransId="{3F28E7E6-5969-4293-A9F8-780D58DC4504}" sibTransId="{A1ED5A1A-2A75-4396-BA31-676085476B43}"/>
    <dgm:cxn modelId="{7F7920EB-DD81-4B24-896A-17F55A0192A6}" type="presOf" srcId="{D5325B8A-1A1F-478D-8273-1181FBF51FD7}" destId="{27509507-6C94-45AC-8AFD-A66B19F59BF5}" srcOrd="1" destOrd="0" presId="urn:microsoft.com/office/officeart/2005/8/layout/list1"/>
    <dgm:cxn modelId="{5FA8ECFC-81BB-450A-97FA-7F21B08EEC87}" type="presOf" srcId="{F0610AEF-F87A-45E9-B8D4-CE74A34E55F3}" destId="{234D9D51-F8AC-494E-A612-B39A416F15C9}" srcOrd="0" destOrd="0" presId="urn:microsoft.com/office/officeart/2005/8/layout/list1"/>
    <dgm:cxn modelId="{059A98F2-EF6A-430E-827E-53C28BC17EB8}" type="presParOf" srcId="{4F53C16F-D846-4A66-87BE-41C44FFEB87A}" destId="{CC1AD1DA-E4EE-452D-89F8-44DE66EA7853}" srcOrd="0" destOrd="0" presId="urn:microsoft.com/office/officeart/2005/8/layout/list1"/>
    <dgm:cxn modelId="{F4DB2851-7924-41F4-BFB7-4BEC7E64C26D}" type="presParOf" srcId="{CC1AD1DA-E4EE-452D-89F8-44DE66EA7853}" destId="{308C541F-7443-4A92-BA07-76CCA37A6001}" srcOrd="0" destOrd="0" presId="urn:microsoft.com/office/officeart/2005/8/layout/list1"/>
    <dgm:cxn modelId="{B25EE120-FBE2-44EC-B5D3-B3C826E541DB}" type="presParOf" srcId="{CC1AD1DA-E4EE-452D-89F8-44DE66EA7853}" destId="{88423002-5D54-4777-9DFA-B2E524B2A7E0}" srcOrd="1" destOrd="0" presId="urn:microsoft.com/office/officeart/2005/8/layout/list1"/>
    <dgm:cxn modelId="{0D81480E-6B8A-435C-B0F7-2CA0DEF1E38A}" type="presParOf" srcId="{4F53C16F-D846-4A66-87BE-41C44FFEB87A}" destId="{74C40FA5-E758-4D67-85DE-41A0C643AD37}" srcOrd="1" destOrd="0" presId="urn:microsoft.com/office/officeart/2005/8/layout/list1"/>
    <dgm:cxn modelId="{807F1478-5927-4930-A201-75C80CE97A93}" type="presParOf" srcId="{4F53C16F-D846-4A66-87BE-41C44FFEB87A}" destId="{76F42294-A5A3-4D1C-8C9D-AB92329E2AA9}" srcOrd="2" destOrd="0" presId="urn:microsoft.com/office/officeart/2005/8/layout/list1"/>
    <dgm:cxn modelId="{D45F0E6E-9F2C-477C-8DEF-F7BFFE99B325}" type="presParOf" srcId="{4F53C16F-D846-4A66-87BE-41C44FFEB87A}" destId="{033B865A-4E06-4645-A190-A78DD52D9E4F}" srcOrd="3" destOrd="0" presId="urn:microsoft.com/office/officeart/2005/8/layout/list1"/>
    <dgm:cxn modelId="{250E40D9-E87D-4703-9AD4-7294A6E81689}" type="presParOf" srcId="{4F53C16F-D846-4A66-87BE-41C44FFEB87A}" destId="{C97B4540-BCE2-4B8E-A6DD-CCA51CEB0068}" srcOrd="4" destOrd="0" presId="urn:microsoft.com/office/officeart/2005/8/layout/list1"/>
    <dgm:cxn modelId="{BECBBF27-A655-4587-BB81-5A60A3506555}" type="presParOf" srcId="{C97B4540-BCE2-4B8E-A6DD-CCA51CEB0068}" destId="{D8F7CB00-06EE-4050-A7D0-DE60784F9B98}" srcOrd="0" destOrd="0" presId="urn:microsoft.com/office/officeart/2005/8/layout/list1"/>
    <dgm:cxn modelId="{06CC0220-02EF-4302-A9EB-067D82313FDA}" type="presParOf" srcId="{C97B4540-BCE2-4B8E-A6DD-CCA51CEB0068}" destId="{C78F7FA0-1D1A-4076-BC88-F67228D8FBD1}" srcOrd="1" destOrd="0" presId="urn:microsoft.com/office/officeart/2005/8/layout/list1"/>
    <dgm:cxn modelId="{30FCB55D-69D0-471D-85C6-2C58AF883C2E}" type="presParOf" srcId="{4F53C16F-D846-4A66-87BE-41C44FFEB87A}" destId="{814EF944-5920-4FB4-A72C-4D6E44118928}" srcOrd="5" destOrd="0" presId="urn:microsoft.com/office/officeart/2005/8/layout/list1"/>
    <dgm:cxn modelId="{E6094637-50CC-40B7-AFA4-049A80DB4173}" type="presParOf" srcId="{4F53C16F-D846-4A66-87BE-41C44FFEB87A}" destId="{890F6213-CDFE-4588-89E8-5CD926CB8CD9}" srcOrd="6" destOrd="0" presId="urn:microsoft.com/office/officeart/2005/8/layout/list1"/>
    <dgm:cxn modelId="{5ABA2721-141D-4007-8017-DCE0DE67FA93}" type="presParOf" srcId="{4F53C16F-D846-4A66-87BE-41C44FFEB87A}" destId="{42C248EA-20BA-4A73-9C15-F298AC9BD23E}" srcOrd="7" destOrd="0" presId="urn:microsoft.com/office/officeart/2005/8/layout/list1"/>
    <dgm:cxn modelId="{EB2826E8-433E-44D1-A256-D2DDBAE93169}" type="presParOf" srcId="{4F53C16F-D846-4A66-87BE-41C44FFEB87A}" destId="{67E4EBF1-2DBA-4CA7-97FC-6C413BD183D5}" srcOrd="8" destOrd="0" presId="urn:microsoft.com/office/officeart/2005/8/layout/list1"/>
    <dgm:cxn modelId="{2C503911-1F09-4E7D-BC4F-143864BBCE18}" type="presParOf" srcId="{67E4EBF1-2DBA-4CA7-97FC-6C413BD183D5}" destId="{B72DCEC3-382C-450E-AC98-668A25DD7928}" srcOrd="0" destOrd="0" presId="urn:microsoft.com/office/officeart/2005/8/layout/list1"/>
    <dgm:cxn modelId="{F7C9B1A6-6A4B-4233-BDD8-957E304CDD83}" type="presParOf" srcId="{67E4EBF1-2DBA-4CA7-97FC-6C413BD183D5}" destId="{27509507-6C94-45AC-8AFD-A66B19F59BF5}" srcOrd="1" destOrd="0" presId="urn:microsoft.com/office/officeart/2005/8/layout/list1"/>
    <dgm:cxn modelId="{66AFE131-DCE1-44BE-89BF-ABD36B808491}" type="presParOf" srcId="{4F53C16F-D846-4A66-87BE-41C44FFEB87A}" destId="{EAB9B536-737D-41C7-8021-04B0051BE44B}" srcOrd="9" destOrd="0" presId="urn:microsoft.com/office/officeart/2005/8/layout/list1"/>
    <dgm:cxn modelId="{DE3F83CC-AFEA-41CB-B291-CD862FB62D72}" type="presParOf" srcId="{4F53C16F-D846-4A66-87BE-41C44FFEB87A}" destId="{50BB5813-48FC-4002-9C8F-BDB29034D2DC}" srcOrd="10" destOrd="0" presId="urn:microsoft.com/office/officeart/2005/8/layout/list1"/>
    <dgm:cxn modelId="{C8D1E974-2FAB-4215-A742-70C6C3290DB8}" type="presParOf" srcId="{4F53C16F-D846-4A66-87BE-41C44FFEB87A}" destId="{08A6E200-6D06-4031-8C9E-CF559A1124A1}" srcOrd="11" destOrd="0" presId="urn:microsoft.com/office/officeart/2005/8/layout/list1"/>
    <dgm:cxn modelId="{381D176C-5B34-4C6D-950A-43909E617FC4}" type="presParOf" srcId="{4F53C16F-D846-4A66-87BE-41C44FFEB87A}" destId="{682FCA91-E060-452A-8249-2DBCE150DA6B}" srcOrd="12" destOrd="0" presId="urn:microsoft.com/office/officeart/2005/8/layout/list1"/>
    <dgm:cxn modelId="{22352D1F-5CED-4502-9AFB-A46DB16EBBC3}" type="presParOf" srcId="{682FCA91-E060-452A-8249-2DBCE150DA6B}" destId="{234D9D51-F8AC-494E-A612-B39A416F15C9}" srcOrd="0" destOrd="0" presId="urn:microsoft.com/office/officeart/2005/8/layout/list1"/>
    <dgm:cxn modelId="{8154902D-55DA-4DC1-BCDB-4D5A55D36E57}" type="presParOf" srcId="{682FCA91-E060-452A-8249-2DBCE150DA6B}" destId="{652EBB3A-EED2-4184-8683-FC806BA9EF5F}" srcOrd="1" destOrd="0" presId="urn:microsoft.com/office/officeart/2005/8/layout/list1"/>
    <dgm:cxn modelId="{D29A426D-6C56-41EE-BCDB-A0EDCB6AAEEE}" type="presParOf" srcId="{4F53C16F-D846-4A66-87BE-41C44FFEB87A}" destId="{CA4432A9-12CA-4F5B-BA88-276AD6333EBB}" srcOrd="13" destOrd="0" presId="urn:microsoft.com/office/officeart/2005/8/layout/list1"/>
    <dgm:cxn modelId="{E001D5AB-B048-4DCD-91FF-EA2C2CB9C004}" type="presParOf" srcId="{4F53C16F-D846-4A66-87BE-41C44FFEB87A}" destId="{6A42314B-DC9D-4BC0-A86A-6E7AC3FF6E3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2294-A5A3-4D1C-8C9D-AB92329E2AA9}">
      <dsp:nvSpPr>
        <dsp:cNvPr id="0" name=""/>
        <dsp:cNvSpPr/>
      </dsp:nvSpPr>
      <dsp:spPr>
        <a:xfrm>
          <a:off x="0" y="41742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23002-5D54-4777-9DFA-B2E524B2A7E0}">
      <dsp:nvSpPr>
        <dsp:cNvPr id="0" name=""/>
        <dsp:cNvSpPr/>
      </dsp:nvSpPr>
      <dsp:spPr>
        <a:xfrm>
          <a:off x="564642" y="77939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Pantalla de Título</a:t>
          </a:r>
          <a:endParaRPr lang="en-US" sz="2300" kern="1200"/>
        </a:p>
      </dsp:txBody>
      <dsp:txXfrm>
        <a:off x="597786" y="111083"/>
        <a:ext cx="7838700" cy="612672"/>
      </dsp:txXfrm>
    </dsp:sp>
    <dsp:sp modelId="{890F6213-CDFE-4588-89E8-5CD926CB8CD9}">
      <dsp:nvSpPr>
        <dsp:cNvPr id="0" name=""/>
        <dsp:cNvSpPr/>
      </dsp:nvSpPr>
      <dsp:spPr>
        <a:xfrm>
          <a:off x="0" y="146070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F7FA0-1D1A-4076-BC88-F67228D8FBD1}">
      <dsp:nvSpPr>
        <dsp:cNvPr id="0" name=""/>
        <dsp:cNvSpPr/>
      </dsp:nvSpPr>
      <dsp:spPr>
        <a:xfrm>
          <a:off x="564642" y="1121219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Nivel 1</a:t>
          </a:r>
          <a:endParaRPr lang="en-US" sz="2300" kern="1200"/>
        </a:p>
      </dsp:txBody>
      <dsp:txXfrm>
        <a:off x="597786" y="1154363"/>
        <a:ext cx="7838700" cy="612672"/>
      </dsp:txXfrm>
    </dsp:sp>
    <dsp:sp modelId="{50BB5813-48FC-4002-9C8F-BDB29034D2DC}">
      <dsp:nvSpPr>
        <dsp:cNvPr id="0" name=""/>
        <dsp:cNvSpPr/>
      </dsp:nvSpPr>
      <dsp:spPr>
        <a:xfrm>
          <a:off x="0" y="250398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09507-6C94-45AC-8AFD-A66B19F59BF5}">
      <dsp:nvSpPr>
        <dsp:cNvPr id="0" name=""/>
        <dsp:cNvSpPr/>
      </dsp:nvSpPr>
      <dsp:spPr>
        <a:xfrm>
          <a:off x="564642" y="2164500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Nivel 2</a:t>
          </a:r>
          <a:endParaRPr lang="en-US" sz="2300" kern="1200"/>
        </a:p>
      </dsp:txBody>
      <dsp:txXfrm>
        <a:off x="597786" y="2197644"/>
        <a:ext cx="7838700" cy="612672"/>
      </dsp:txXfrm>
    </dsp:sp>
    <dsp:sp modelId="{6A42314B-DC9D-4BC0-A86A-6E7AC3FF6E36}">
      <dsp:nvSpPr>
        <dsp:cNvPr id="0" name=""/>
        <dsp:cNvSpPr/>
      </dsp:nvSpPr>
      <dsp:spPr>
        <a:xfrm>
          <a:off x="0" y="354726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EBB3A-EED2-4184-8683-FC806BA9EF5F}">
      <dsp:nvSpPr>
        <dsp:cNvPr id="0" name=""/>
        <dsp:cNvSpPr/>
      </dsp:nvSpPr>
      <dsp:spPr>
        <a:xfrm>
          <a:off x="564642" y="3207780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Pantalla de Finalización</a:t>
          </a:r>
          <a:endParaRPr lang="en-US" sz="2300" kern="1200"/>
        </a:p>
      </dsp:txBody>
      <dsp:txXfrm>
        <a:off x="597786" y="3240924"/>
        <a:ext cx="7838700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" r="6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PROGRAMACIÓN DE JUEGOS 2D EN UNITY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7CEBFF"/>
                </a:solidFill>
              </a:rPr>
              <a:t>JuAN</a:t>
            </a:r>
            <a:r>
              <a:rPr lang="es-ES" dirty="0">
                <a:solidFill>
                  <a:srgbClr val="7CEBFF"/>
                </a:solidFill>
              </a:rPr>
              <a:t> ALBERTO DOMÍNGUEZ VÁZQUEZ | SAÚL RODRÍGUEZ NARANJO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9D691-5FAB-61FB-2FD3-4CA844ED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es-ES" sz="3200" dirty="0" err="1">
                <a:solidFill>
                  <a:schemeClr val="bg1"/>
                </a:solidFill>
              </a:rPr>
              <a:t>íNDICE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E6304B-E7C0-D9DE-BBD7-1053B3C9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7E896C-D8F2-348F-515C-E2F961317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01482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4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7A851-4763-E019-A59E-3342120B0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STEEL JUSTICE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D6507-9D56-7656-87BE-CE50275E7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PANTALLA DE TÍTULO</a:t>
            </a:r>
          </a:p>
        </p:txBody>
      </p:sp>
    </p:spTree>
    <p:extLst>
      <p:ext uri="{BB962C8B-B14F-4D97-AF65-F5344CB8AC3E}">
        <p14:creationId xmlns:p14="http://schemas.microsoft.com/office/powerpoint/2010/main" val="109078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AE75-6312-90A5-96C7-B5648FD4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58A25-43AA-D2D9-817F-E4B84B30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27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50</TotalTime>
  <Words>36</Words>
  <Application>Microsoft Office PowerPoint</Application>
  <PresentationFormat>Panorámica</PresentationFormat>
  <Paragraphs>14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Personalizado</vt:lpstr>
      <vt:lpstr>PROGRAMACIÓN DE JUEGOS 2D EN UNITY</vt:lpstr>
      <vt:lpstr>íNDICE</vt:lpstr>
      <vt:lpstr>STEEL JUSTICE</vt:lpstr>
      <vt:lpstr>Pantalla de título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Saúl Rodríguez</dc:creator>
  <cp:lastModifiedBy>Saúl Rodríguez</cp:lastModifiedBy>
  <cp:revision>4</cp:revision>
  <dcterms:created xsi:type="dcterms:W3CDTF">2024-04-24T07:08:06Z</dcterms:created>
  <dcterms:modified xsi:type="dcterms:W3CDTF">2024-04-24T07:58:14Z</dcterms:modified>
</cp:coreProperties>
</file>