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1" roundtripDataSignature="AMtx7mguyJsKyTG6X/978MaQK5HnlNI6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customschemas.google.com/relationships/presentationmetadata" Target="metadata"/><Relationship Id="rId10"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4" name="Shape 14"/>
        <p:cNvGrpSpPr/>
        <p:nvPr/>
      </p:nvGrpSpPr>
      <p:grpSpPr>
        <a:xfrm>
          <a:off x="0" y="0"/>
          <a:ext cx="0" cy="0"/>
          <a:chOff x="0" y="0"/>
          <a:chExt cx="0" cy="0"/>
        </a:xfrm>
      </p:grpSpPr>
      <p:sp>
        <p:nvSpPr>
          <p:cNvPr id="15" name="Google Shape;15;p8"/>
          <p:cNvSpPr/>
          <p:nvPr/>
        </p:nvSpPr>
        <p:spPr>
          <a:xfrm flipH="1" rot="10800000">
            <a:off x="1525" y="506"/>
            <a:ext cx="2220900" cy="17259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nvGrpSpPr>
          <p:cNvPr id="16" name="Google Shape;16;p8"/>
          <p:cNvGrpSpPr/>
          <p:nvPr/>
        </p:nvGrpSpPr>
        <p:grpSpPr>
          <a:xfrm>
            <a:off x="-1300" y="39"/>
            <a:ext cx="9146775" cy="5143447"/>
            <a:chOff x="-1300" y="52"/>
            <a:chExt cx="9146775" cy="6857929"/>
          </a:xfrm>
        </p:grpSpPr>
        <p:sp>
          <p:nvSpPr>
            <p:cNvPr id="17" name="Google Shape;17;p8"/>
            <p:cNvSpPr/>
            <p:nvPr/>
          </p:nvSpPr>
          <p:spPr>
            <a:xfrm>
              <a:off x="1028075" y="52"/>
              <a:ext cx="8117400" cy="1247400"/>
            </a:xfrm>
            <a:prstGeom prst="rect">
              <a:avLst/>
            </a:prstGeom>
            <a:solidFill>
              <a:srgbClr val="0195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grpSp>
          <p:nvGrpSpPr>
            <p:cNvPr id="18" name="Google Shape;18;p8"/>
            <p:cNvGrpSpPr/>
            <p:nvPr/>
          </p:nvGrpSpPr>
          <p:grpSpPr>
            <a:xfrm rot="10800000">
              <a:off x="-1300" y="4051474"/>
              <a:ext cx="9143950" cy="2806507"/>
              <a:chOff x="0" y="275"/>
              <a:chExt cx="9143950" cy="381817"/>
            </a:xfrm>
          </p:grpSpPr>
          <p:sp>
            <p:nvSpPr>
              <p:cNvPr id="19" name="Google Shape;19;p8"/>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20" name="Google Shape;20;p8"/>
              <p:cNvSpPr/>
              <p:nvPr/>
            </p:nvSpPr>
            <p:spPr>
              <a:xfrm flipH="1" rot="10800000">
                <a:off x="0" y="492"/>
                <a:ext cx="2348100" cy="3816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grpSp>
      <p:sp>
        <p:nvSpPr>
          <p:cNvPr id="21" name="Google Shape;21;p8"/>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8"/>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Carrera</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Programador </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full-stack</a:t>
            </a:r>
            <a:endParaRPr b="1" i="0" sz="6000" u="none" cap="none" strike="noStrike">
              <a:solidFill>
                <a:schemeClr val="accent5"/>
              </a:solidFill>
              <a:latin typeface="Arial"/>
              <a:ea typeface="Arial"/>
              <a:cs typeface="Arial"/>
              <a:sym typeface="Arial"/>
            </a:endParaRPr>
          </a:p>
        </p:txBody>
      </p:sp>
      <p:sp>
        <p:nvSpPr>
          <p:cNvPr id="23" name="Google Shape;23;p8"/>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Repaso">
  <p:cSld name="Filmina - Repaso">
    <p:spTree>
      <p:nvGrpSpPr>
        <p:cNvPr id="104" name="Shape 104"/>
        <p:cNvGrpSpPr/>
        <p:nvPr/>
      </p:nvGrpSpPr>
      <p:grpSpPr>
        <a:xfrm>
          <a:off x="0" y="0"/>
          <a:ext cx="0" cy="0"/>
          <a:chOff x="0" y="0"/>
          <a:chExt cx="0" cy="0"/>
        </a:xfrm>
      </p:grpSpPr>
      <p:sp>
        <p:nvSpPr>
          <p:cNvPr id="105" name="Google Shape;105;p17"/>
          <p:cNvSpPr/>
          <p:nvPr/>
        </p:nvSpPr>
        <p:spPr>
          <a:xfrm>
            <a:off x="-25" y="5066212"/>
            <a:ext cx="9144000" cy="109500"/>
          </a:xfrm>
          <a:prstGeom prst="rect">
            <a:avLst/>
          </a:prstGeom>
          <a:solidFill>
            <a:srgbClr val="5A3A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p:txBody>
      </p:sp>
      <p:sp>
        <p:nvSpPr>
          <p:cNvPr id="106" name="Google Shape;106;p17"/>
          <p:cNvSpPr/>
          <p:nvPr/>
        </p:nvSpPr>
        <p:spPr>
          <a:xfrm flipH="1">
            <a:off x="8440500" y="4961325"/>
            <a:ext cx="703500" cy="2145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p:txBody>
      </p:sp>
      <p:sp>
        <p:nvSpPr>
          <p:cNvPr id="107" name="Google Shape;107;p17"/>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08" name="Google Shape;108;p17"/>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algn="ctr">
              <a:lnSpc>
                <a:spcPct val="90000"/>
              </a:lnSpc>
              <a:spcBef>
                <a:spcPts val="0"/>
              </a:spcBef>
              <a:spcAft>
                <a:spcPts val="0"/>
              </a:spcAft>
              <a:buClr>
                <a:schemeClr val="dk1"/>
              </a:buClr>
              <a:buSzPts val="4000"/>
              <a:buFont typeface="Arial"/>
              <a:buNone/>
              <a:defRPr b="0"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09" name="Google Shape;109;p17"/>
          <p:cNvGrpSpPr/>
          <p:nvPr/>
        </p:nvGrpSpPr>
        <p:grpSpPr>
          <a:xfrm>
            <a:off x="0" y="206"/>
            <a:ext cx="9143950" cy="360281"/>
            <a:chOff x="0" y="275"/>
            <a:chExt cx="9143950" cy="480375"/>
          </a:xfrm>
        </p:grpSpPr>
        <p:sp>
          <p:nvSpPr>
            <p:cNvPr id="110" name="Google Shape;110;p17"/>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111" name="Google Shape;111;p17"/>
            <p:cNvSpPr/>
            <p:nvPr/>
          </p:nvSpPr>
          <p:spPr>
            <a:xfrm flipH="1" rot="10800000">
              <a:off x="0" y="350"/>
              <a:ext cx="1098000" cy="480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112" name="Google Shape;112;p17"/>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2400" u="none" cap="none" strike="noStrike">
                <a:solidFill>
                  <a:schemeClr val="lt1"/>
                </a:solidFill>
                <a:latin typeface="Arial"/>
                <a:ea typeface="Arial"/>
                <a:cs typeface="Arial"/>
                <a:sym typeface="Arial"/>
              </a:rPr>
              <a:t>CFS</a:t>
            </a:r>
            <a:endParaRPr b="1" i="0" sz="2400" u="none" cap="none" strike="noStrike">
              <a:solidFill>
                <a:srgbClr val="FFFFFF"/>
              </a:solidFill>
              <a:latin typeface="Arial"/>
              <a:ea typeface="Arial"/>
              <a:cs typeface="Arial"/>
              <a:sym typeface="Arial"/>
            </a:endParaRPr>
          </a:p>
        </p:txBody>
      </p:sp>
      <p:sp>
        <p:nvSpPr>
          <p:cNvPr id="113" name="Google Shape;113;p17"/>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14" name="Shape 114"/>
        <p:cNvGrpSpPr/>
        <p:nvPr/>
      </p:nvGrpSpPr>
      <p:grpSpPr>
        <a:xfrm>
          <a:off x="0" y="0"/>
          <a:ext cx="0" cy="0"/>
          <a:chOff x="0" y="0"/>
          <a:chExt cx="0" cy="0"/>
        </a:xfrm>
      </p:grpSpPr>
      <p:sp>
        <p:nvSpPr>
          <p:cNvPr id="115" name="Google Shape;115;p18"/>
          <p:cNvSpPr txBox="1"/>
          <p:nvPr>
            <p:ph type="title"/>
          </p:nvPr>
        </p:nvSpPr>
        <p:spPr>
          <a:xfrm>
            <a:off x="623888" y="882254"/>
            <a:ext cx="7886700" cy="2139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18"/>
          <p:cNvSpPr txBox="1"/>
          <p:nvPr>
            <p:ph idx="1" type="body"/>
          </p:nvPr>
        </p:nvSpPr>
        <p:spPr>
          <a:xfrm>
            <a:off x="623888" y="3442098"/>
            <a:ext cx="7886700" cy="11253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17" name="Google Shape;117;p18"/>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8" name="Google Shape;118;p18"/>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18"/>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2400" u="none" cap="none" strike="noStrike">
                <a:solidFill>
                  <a:schemeClr val="lt1"/>
                </a:solidFill>
                <a:latin typeface="Arial"/>
                <a:ea typeface="Arial"/>
                <a:cs typeface="Arial"/>
                <a:sym typeface="Arial"/>
              </a:rPr>
              <a:t>CFS</a:t>
            </a:r>
            <a:endParaRPr b="1" i="0" sz="24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20" name="Shape 120"/>
        <p:cNvGrpSpPr/>
        <p:nvPr/>
      </p:nvGrpSpPr>
      <p:grpSpPr>
        <a:xfrm>
          <a:off x="0" y="0"/>
          <a:ext cx="0" cy="0"/>
          <a:chOff x="0" y="0"/>
          <a:chExt cx="0" cy="0"/>
        </a:xfrm>
      </p:grpSpPr>
      <p:sp>
        <p:nvSpPr>
          <p:cNvPr id="121" name="Google Shape;121;p19"/>
          <p:cNvSpPr txBox="1"/>
          <p:nvPr>
            <p:ph type="title"/>
          </p:nvPr>
        </p:nvSpPr>
        <p:spPr>
          <a:xfrm>
            <a:off x="628650" y="217800"/>
            <a:ext cx="7886700" cy="8259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19"/>
          <p:cNvSpPr txBox="1"/>
          <p:nvPr>
            <p:ph idx="1" type="body"/>
          </p:nvPr>
        </p:nvSpPr>
        <p:spPr>
          <a:xfrm>
            <a:off x="628650" y="1101855"/>
            <a:ext cx="3886200" cy="37815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19"/>
          <p:cNvSpPr txBox="1"/>
          <p:nvPr>
            <p:ph idx="2" type="body"/>
          </p:nvPr>
        </p:nvSpPr>
        <p:spPr>
          <a:xfrm>
            <a:off x="4629150" y="1101855"/>
            <a:ext cx="3886200" cy="37815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19"/>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5" name="Google Shape;125;p19"/>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26" name="Google Shape;126;p19"/>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2400" u="none" cap="none" strike="noStrike">
                <a:solidFill>
                  <a:schemeClr val="lt1"/>
                </a:solidFill>
                <a:latin typeface="Arial"/>
                <a:ea typeface="Arial"/>
                <a:cs typeface="Arial"/>
                <a:sym typeface="Arial"/>
              </a:rPr>
              <a:t>CFS</a:t>
            </a:r>
            <a:endParaRPr b="1" i="0" sz="24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27" name="Shape 127"/>
        <p:cNvGrpSpPr/>
        <p:nvPr/>
      </p:nvGrpSpPr>
      <p:grpSpPr>
        <a:xfrm>
          <a:off x="0" y="0"/>
          <a:ext cx="0" cy="0"/>
          <a:chOff x="0" y="0"/>
          <a:chExt cx="0" cy="0"/>
        </a:xfrm>
      </p:grpSpPr>
      <p:sp>
        <p:nvSpPr>
          <p:cNvPr id="128" name="Google Shape;128;p20"/>
          <p:cNvSpPr txBox="1"/>
          <p:nvPr>
            <p:ph type="title"/>
          </p:nvPr>
        </p:nvSpPr>
        <p:spPr>
          <a:xfrm>
            <a:off x="782241" y="93150"/>
            <a:ext cx="7886700" cy="8085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20"/>
          <p:cNvSpPr txBox="1"/>
          <p:nvPr>
            <p:ph idx="1" type="body"/>
          </p:nvPr>
        </p:nvSpPr>
        <p:spPr>
          <a:xfrm>
            <a:off x="629850" y="808182"/>
            <a:ext cx="3868200" cy="18822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0" name="Google Shape;130;p20"/>
          <p:cNvSpPr txBox="1"/>
          <p:nvPr>
            <p:ph idx="2" type="body"/>
          </p:nvPr>
        </p:nvSpPr>
        <p:spPr>
          <a:xfrm>
            <a:off x="629850" y="2735386"/>
            <a:ext cx="3868200" cy="2188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20"/>
          <p:cNvSpPr txBox="1"/>
          <p:nvPr>
            <p:ph idx="3" type="body"/>
          </p:nvPr>
        </p:nvSpPr>
        <p:spPr>
          <a:xfrm>
            <a:off x="4629150" y="808182"/>
            <a:ext cx="3887400" cy="18822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2" name="Google Shape;132;p20"/>
          <p:cNvSpPr txBox="1"/>
          <p:nvPr>
            <p:ph idx="4" type="body"/>
          </p:nvPr>
        </p:nvSpPr>
        <p:spPr>
          <a:xfrm>
            <a:off x="4629154" y="2735386"/>
            <a:ext cx="3887400" cy="2188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20"/>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4" name="Google Shape;134;p20"/>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35" name="Google Shape;135;p20"/>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2400" u="none" cap="none" strike="noStrike">
                <a:solidFill>
                  <a:schemeClr val="lt1"/>
                </a:solidFill>
                <a:latin typeface="Arial"/>
                <a:ea typeface="Arial"/>
                <a:cs typeface="Arial"/>
                <a:sym typeface="Arial"/>
              </a:rPr>
              <a:t>CFS</a:t>
            </a:r>
            <a:endParaRPr b="1" i="0" sz="24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36" name="Shape 136"/>
        <p:cNvGrpSpPr/>
        <p:nvPr/>
      </p:nvGrpSpPr>
      <p:grpSpPr>
        <a:xfrm>
          <a:off x="0" y="0"/>
          <a:ext cx="0" cy="0"/>
          <a:chOff x="0" y="0"/>
          <a:chExt cx="0" cy="0"/>
        </a:xfrm>
      </p:grpSpPr>
      <p:sp>
        <p:nvSpPr>
          <p:cNvPr id="137" name="Google Shape;137;p21"/>
          <p:cNvSpPr txBox="1"/>
          <p:nvPr>
            <p:ph type="title"/>
          </p:nvPr>
        </p:nvSpPr>
        <p:spPr>
          <a:xfrm>
            <a:off x="628650" y="675000"/>
            <a:ext cx="7886700" cy="8544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21"/>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21"/>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40" name="Google Shape;140;p21"/>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2400" u="none" cap="none" strike="noStrike">
                <a:solidFill>
                  <a:schemeClr val="lt1"/>
                </a:solidFill>
                <a:latin typeface="Arial"/>
                <a:ea typeface="Arial"/>
                <a:cs typeface="Arial"/>
                <a:sym typeface="Arial"/>
              </a:rPr>
              <a:t>CFS</a:t>
            </a:r>
            <a:endParaRPr b="1" i="0" sz="24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spacio en blanco" showMasterSp="0">
  <p:cSld name="Espacio en blanco">
    <p:spTree>
      <p:nvGrpSpPr>
        <p:cNvPr id="141" name="Shape 141"/>
        <p:cNvGrpSpPr/>
        <p:nvPr/>
      </p:nvGrpSpPr>
      <p:grpSpPr>
        <a:xfrm>
          <a:off x="0" y="0"/>
          <a:ext cx="0" cy="0"/>
          <a:chOff x="0" y="0"/>
          <a:chExt cx="0" cy="0"/>
        </a:xfrm>
      </p:grpSpPr>
      <p:sp>
        <p:nvSpPr>
          <p:cNvPr id="142" name="Google Shape;142;p22"/>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3" name="Google Shape;143;p22"/>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44" name="Shape 144"/>
        <p:cNvGrpSpPr/>
        <p:nvPr/>
      </p:nvGrpSpPr>
      <p:grpSpPr>
        <a:xfrm>
          <a:off x="0" y="0"/>
          <a:ext cx="0" cy="0"/>
          <a:chOff x="0" y="0"/>
          <a:chExt cx="0" cy="0"/>
        </a:xfrm>
      </p:grpSpPr>
      <p:sp>
        <p:nvSpPr>
          <p:cNvPr id="145" name="Google Shape;145;p23"/>
          <p:cNvSpPr txBox="1"/>
          <p:nvPr>
            <p:ph type="title"/>
          </p:nvPr>
        </p:nvSpPr>
        <p:spPr>
          <a:xfrm>
            <a:off x="629841" y="740569"/>
            <a:ext cx="2949300" cy="8025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23"/>
          <p:cNvSpPr txBox="1"/>
          <p:nvPr>
            <p:ph idx="1" type="body"/>
          </p:nvPr>
        </p:nvSpPr>
        <p:spPr>
          <a:xfrm>
            <a:off x="3887391" y="740569"/>
            <a:ext cx="4629300" cy="4117200"/>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47" name="Google Shape;147;p23"/>
          <p:cNvSpPr txBox="1"/>
          <p:nvPr>
            <p:ph idx="2" type="body"/>
          </p:nvPr>
        </p:nvSpPr>
        <p:spPr>
          <a:xfrm>
            <a:off x="629841" y="1543050"/>
            <a:ext cx="2949300" cy="33147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8" name="Google Shape;148;p23"/>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9" name="Google Shape;149;p23"/>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50" name="Google Shape;150;p23"/>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2400" u="none" cap="none" strike="noStrike">
                <a:solidFill>
                  <a:schemeClr val="lt1"/>
                </a:solidFill>
                <a:latin typeface="Arial"/>
                <a:ea typeface="Arial"/>
                <a:cs typeface="Arial"/>
                <a:sym typeface="Arial"/>
              </a:rPr>
              <a:t>CFS</a:t>
            </a:r>
            <a:endParaRPr b="1" i="0" sz="24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51" name="Shape 151"/>
        <p:cNvGrpSpPr/>
        <p:nvPr/>
      </p:nvGrpSpPr>
      <p:grpSpPr>
        <a:xfrm>
          <a:off x="0" y="0"/>
          <a:ext cx="0" cy="0"/>
          <a:chOff x="0" y="0"/>
          <a:chExt cx="0" cy="0"/>
        </a:xfrm>
      </p:grpSpPr>
      <p:sp>
        <p:nvSpPr>
          <p:cNvPr id="152" name="Google Shape;152;p24"/>
          <p:cNvSpPr txBox="1"/>
          <p:nvPr>
            <p:ph type="title"/>
          </p:nvPr>
        </p:nvSpPr>
        <p:spPr>
          <a:xfrm>
            <a:off x="629841" y="774699"/>
            <a:ext cx="2949300" cy="7683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24"/>
          <p:cNvSpPr txBox="1"/>
          <p:nvPr>
            <p:ph idx="1" type="body"/>
          </p:nvPr>
        </p:nvSpPr>
        <p:spPr>
          <a:xfrm>
            <a:off x="629841" y="1543050"/>
            <a:ext cx="2949300" cy="3045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54" name="Google Shape;154;p24"/>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55" name="Google Shape;155;p24"/>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56" name="Google Shape;156;p24"/>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2400" u="none" cap="none" strike="noStrike">
                <a:solidFill>
                  <a:schemeClr val="lt1"/>
                </a:solidFill>
                <a:latin typeface="Arial"/>
                <a:ea typeface="Arial"/>
                <a:cs typeface="Arial"/>
                <a:sym typeface="Arial"/>
              </a:rPr>
              <a:t>CFS</a:t>
            </a:r>
            <a:endParaRPr b="1" i="0" sz="24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57" name="Shape 157"/>
        <p:cNvGrpSpPr/>
        <p:nvPr/>
      </p:nvGrpSpPr>
      <p:grpSpPr>
        <a:xfrm>
          <a:off x="0" y="0"/>
          <a:ext cx="0" cy="0"/>
          <a:chOff x="0" y="0"/>
          <a:chExt cx="0" cy="0"/>
        </a:xfrm>
      </p:grpSpPr>
      <p:sp>
        <p:nvSpPr>
          <p:cNvPr id="158" name="Google Shape;158;p25"/>
          <p:cNvSpPr txBox="1"/>
          <p:nvPr>
            <p:ph type="title"/>
          </p:nvPr>
        </p:nvSpPr>
        <p:spPr>
          <a:xfrm>
            <a:off x="628650" y="150300"/>
            <a:ext cx="7886700" cy="8259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25"/>
          <p:cNvSpPr txBox="1"/>
          <p:nvPr>
            <p:ph idx="1" type="body"/>
          </p:nvPr>
        </p:nvSpPr>
        <p:spPr>
          <a:xfrm rot="5400000">
            <a:off x="2940300" y="-691650"/>
            <a:ext cx="3263400"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25"/>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61" name="Google Shape;161;p25"/>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62" name="Google Shape;162;p25"/>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2400" u="none" cap="none" strike="noStrike">
                <a:solidFill>
                  <a:schemeClr val="lt1"/>
                </a:solidFill>
                <a:latin typeface="Arial"/>
                <a:ea typeface="Arial"/>
                <a:cs typeface="Arial"/>
                <a:sym typeface="Arial"/>
              </a:rPr>
              <a:t>CFS</a:t>
            </a:r>
            <a:endParaRPr b="1" i="0" sz="24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63" name="Shape 163"/>
        <p:cNvGrpSpPr/>
        <p:nvPr/>
      </p:nvGrpSpPr>
      <p:grpSpPr>
        <a:xfrm>
          <a:off x="0" y="0"/>
          <a:ext cx="0" cy="0"/>
          <a:chOff x="0" y="0"/>
          <a:chExt cx="0" cy="0"/>
        </a:xfrm>
      </p:grpSpPr>
      <p:sp>
        <p:nvSpPr>
          <p:cNvPr id="164" name="Google Shape;164;p26"/>
          <p:cNvSpPr txBox="1"/>
          <p:nvPr>
            <p:ph type="title"/>
          </p:nvPr>
        </p:nvSpPr>
        <p:spPr>
          <a:xfrm rot="5400000">
            <a:off x="5367450" y="1783800"/>
            <a:ext cx="4324200" cy="19716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26"/>
          <p:cNvSpPr txBox="1"/>
          <p:nvPr>
            <p:ph idx="1" type="body"/>
          </p:nvPr>
        </p:nvSpPr>
        <p:spPr>
          <a:xfrm rot="5400000">
            <a:off x="1366875" y="-130800"/>
            <a:ext cx="4324200" cy="58008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6" name="Google Shape;166;p26"/>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67" name="Google Shape;167;p26"/>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68" name="Google Shape;168;p26"/>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2400" u="none" cap="none" strike="noStrike">
                <a:solidFill>
                  <a:schemeClr val="lt1"/>
                </a:solidFill>
                <a:latin typeface="Arial"/>
                <a:ea typeface="Arial"/>
                <a:cs typeface="Arial"/>
                <a:sym typeface="Arial"/>
              </a:rPr>
              <a:t>MFS</a:t>
            </a:r>
            <a:endParaRPr b="1" i="0" sz="24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4" name="Shape 24"/>
        <p:cNvGrpSpPr/>
        <p:nvPr/>
      </p:nvGrpSpPr>
      <p:grpSpPr>
        <a:xfrm>
          <a:off x="0" y="0"/>
          <a:ext cx="0" cy="0"/>
          <a:chOff x="0" y="0"/>
          <a:chExt cx="0" cy="0"/>
        </a:xfrm>
      </p:grpSpPr>
      <p:grpSp>
        <p:nvGrpSpPr>
          <p:cNvPr id="25" name="Google Shape;25;p9"/>
          <p:cNvGrpSpPr/>
          <p:nvPr/>
        </p:nvGrpSpPr>
        <p:grpSpPr>
          <a:xfrm>
            <a:off x="0" y="206"/>
            <a:ext cx="9143950" cy="360281"/>
            <a:chOff x="0" y="275"/>
            <a:chExt cx="9143950" cy="480375"/>
          </a:xfrm>
        </p:grpSpPr>
        <p:sp>
          <p:nvSpPr>
            <p:cNvPr id="26" name="Google Shape;26;p9"/>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27" name="Google Shape;27;p9"/>
            <p:cNvSpPr/>
            <p:nvPr/>
          </p:nvSpPr>
          <p:spPr>
            <a:xfrm flipH="1" rot="10800000">
              <a:off x="0" y="350"/>
              <a:ext cx="1098000" cy="480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28" name="Google Shape;28;p9"/>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9" name="Google Shape;29;p9"/>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algn="ctr">
              <a:lnSpc>
                <a:spcPct val="90000"/>
              </a:lnSpc>
              <a:spcBef>
                <a:spcPts val="0"/>
              </a:spcBef>
              <a:spcAft>
                <a:spcPts val="0"/>
              </a:spcAft>
              <a:buClr>
                <a:schemeClr val="dk1"/>
              </a:buClr>
              <a:buSzPts val="4000"/>
              <a:buFont typeface="Arial"/>
              <a:buNone/>
              <a:defRPr b="0"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9"/>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9"/>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Arial"/>
                <a:ea typeface="Arial"/>
                <a:cs typeface="Arial"/>
                <a:sym typeface="Arial"/>
              </a:rPr>
              <a:t>CFS</a:t>
            </a:r>
            <a:endParaRPr b="1" i="0" sz="24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1">
  <p:cSld name="Título - Ejercicios_1">
    <p:spTree>
      <p:nvGrpSpPr>
        <p:cNvPr id="169" name="Shape 169"/>
        <p:cNvGrpSpPr/>
        <p:nvPr/>
      </p:nvGrpSpPr>
      <p:grpSpPr>
        <a:xfrm>
          <a:off x="0" y="0"/>
          <a:ext cx="0" cy="0"/>
          <a:chOff x="0" y="0"/>
          <a:chExt cx="0" cy="0"/>
        </a:xfrm>
      </p:grpSpPr>
      <p:sp>
        <p:nvSpPr>
          <p:cNvPr id="170" name="Google Shape;170;p27"/>
          <p:cNvSpPr/>
          <p:nvPr/>
        </p:nvSpPr>
        <p:spPr>
          <a:xfrm flipH="1" rot="10800000">
            <a:off x="1525" y="506"/>
            <a:ext cx="2220900" cy="17259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nvGrpSpPr>
          <p:cNvPr id="171" name="Google Shape;171;p27"/>
          <p:cNvGrpSpPr/>
          <p:nvPr/>
        </p:nvGrpSpPr>
        <p:grpSpPr>
          <a:xfrm>
            <a:off x="-1300" y="39"/>
            <a:ext cx="9146775" cy="5143447"/>
            <a:chOff x="-1300" y="52"/>
            <a:chExt cx="9146775" cy="6857929"/>
          </a:xfrm>
        </p:grpSpPr>
        <p:sp>
          <p:nvSpPr>
            <p:cNvPr id="172" name="Google Shape;172;p27"/>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grpSp>
          <p:nvGrpSpPr>
            <p:cNvPr id="173" name="Google Shape;173;p27"/>
            <p:cNvGrpSpPr/>
            <p:nvPr/>
          </p:nvGrpSpPr>
          <p:grpSpPr>
            <a:xfrm rot="10800000">
              <a:off x="-1300" y="4051474"/>
              <a:ext cx="9143950" cy="2806507"/>
              <a:chOff x="0" y="275"/>
              <a:chExt cx="9143950" cy="381817"/>
            </a:xfrm>
          </p:grpSpPr>
          <p:sp>
            <p:nvSpPr>
              <p:cNvPr id="174" name="Google Shape;174;p27"/>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175" name="Google Shape;175;p27"/>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grpSp>
      <p:sp>
        <p:nvSpPr>
          <p:cNvPr id="176" name="Google Shape;176;p27"/>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77" name="Google Shape;177;p27"/>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6000" u="none" cap="none" strike="noStrike">
                <a:solidFill>
                  <a:schemeClr val="accent5"/>
                </a:solidFill>
                <a:latin typeface="Arial"/>
                <a:ea typeface="Arial"/>
                <a:cs typeface="Arial"/>
                <a:sym typeface="Arial"/>
              </a:rPr>
              <a:t>Madariaga</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Programador </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full-stack</a:t>
            </a:r>
            <a:endParaRPr b="1" i="0" sz="6000" u="none" cap="none" strike="noStrike">
              <a:solidFill>
                <a:schemeClr val="accent5"/>
              </a:solidFill>
              <a:latin typeface="Arial"/>
              <a:ea typeface="Arial"/>
              <a:cs typeface="Arial"/>
              <a:sym typeface="Arial"/>
            </a:endParaRPr>
          </a:p>
        </p:txBody>
      </p:sp>
      <p:sp>
        <p:nvSpPr>
          <p:cNvPr id="178" name="Google Shape;178;p27"/>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solución 1">
  <p:cSld name="Título - Resolución_1">
    <p:spTree>
      <p:nvGrpSpPr>
        <p:cNvPr id="179" name="Shape 179"/>
        <p:cNvGrpSpPr/>
        <p:nvPr/>
      </p:nvGrpSpPr>
      <p:grpSpPr>
        <a:xfrm>
          <a:off x="0" y="0"/>
          <a:ext cx="0" cy="0"/>
          <a:chOff x="0" y="0"/>
          <a:chExt cx="0" cy="0"/>
        </a:xfrm>
      </p:grpSpPr>
      <p:sp>
        <p:nvSpPr>
          <p:cNvPr id="180" name="Google Shape;180;p28"/>
          <p:cNvSpPr/>
          <p:nvPr/>
        </p:nvSpPr>
        <p:spPr>
          <a:xfrm flipH="1" rot="10800000">
            <a:off x="1525" y="506"/>
            <a:ext cx="2220900" cy="17259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nvGrpSpPr>
          <p:cNvPr id="181" name="Google Shape;181;p28"/>
          <p:cNvGrpSpPr/>
          <p:nvPr/>
        </p:nvGrpSpPr>
        <p:grpSpPr>
          <a:xfrm>
            <a:off x="-1300" y="39"/>
            <a:ext cx="9146775" cy="5143447"/>
            <a:chOff x="-1300" y="52"/>
            <a:chExt cx="9146775" cy="6857929"/>
          </a:xfrm>
        </p:grpSpPr>
        <p:sp>
          <p:nvSpPr>
            <p:cNvPr id="182" name="Google Shape;182;p28"/>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grpSp>
          <p:nvGrpSpPr>
            <p:cNvPr id="183" name="Google Shape;183;p28"/>
            <p:cNvGrpSpPr/>
            <p:nvPr/>
          </p:nvGrpSpPr>
          <p:grpSpPr>
            <a:xfrm rot="10800000">
              <a:off x="-1300" y="4051474"/>
              <a:ext cx="9143950" cy="2806507"/>
              <a:chOff x="0" y="275"/>
              <a:chExt cx="9143950" cy="381817"/>
            </a:xfrm>
          </p:grpSpPr>
          <p:sp>
            <p:nvSpPr>
              <p:cNvPr id="184" name="Google Shape;184;p28"/>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185" name="Google Shape;185;p28"/>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grpSp>
      <p:sp>
        <p:nvSpPr>
          <p:cNvPr id="186" name="Google Shape;186;p28"/>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7" name="Google Shape;187;p28"/>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6000" u="none" cap="none" strike="noStrike">
                <a:solidFill>
                  <a:schemeClr val="accent5"/>
                </a:solidFill>
                <a:latin typeface="Arial"/>
                <a:ea typeface="Arial"/>
                <a:cs typeface="Arial"/>
                <a:sym typeface="Arial"/>
              </a:rPr>
              <a:t>Madariaga</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Programador </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full-stack</a:t>
            </a:r>
            <a:endParaRPr b="1" i="0" sz="6000" u="none" cap="none" strike="noStrike">
              <a:solidFill>
                <a:schemeClr val="accent5"/>
              </a:solidFill>
              <a:latin typeface="Arial"/>
              <a:ea typeface="Arial"/>
              <a:cs typeface="Arial"/>
              <a:sym typeface="Arial"/>
            </a:endParaRPr>
          </a:p>
        </p:txBody>
      </p:sp>
      <p:sp>
        <p:nvSpPr>
          <p:cNvPr id="188" name="Google Shape;188;p28"/>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paso 1">
  <p:cSld name="Título - Repaso_1">
    <p:spTree>
      <p:nvGrpSpPr>
        <p:cNvPr id="189" name="Shape 189"/>
        <p:cNvGrpSpPr/>
        <p:nvPr/>
      </p:nvGrpSpPr>
      <p:grpSpPr>
        <a:xfrm>
          <a:off x="0" y="0"/>
          <a:ext cx="0" cy="0"/>
          <a:chOff x="0" y="0"/>
          <a:chExt cx="0" cy="0"/>
        </a:xfrm>
      </p:grpSpPr>
      <p:sp>
        <p:nvSpPr>
          <p:cNvPr id="190" name="Google Shape;190;p29"/>
          <p:cNvSpPr txBox="1"/>
          <p:nvPr/>
        </p:nvSpPr>
        <p:spPr>
          <a:xfrm>
            <a:off x="4650375" y="836025"/>
            <a:ext cx="4319400" cy="159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n" sz="4800" u="none" cap="none" strike="noStrike">
                <a:solidFill>
                  <a:srgbClr val="FFFFFF"/>
                </a:solidFill>
                <a:latin typeface="Arial"/>
                <a:ea typeface="Arial"/>
                <a:cs typeface="Arial"/>
                <a:sym typeface="Arial"/>
              </a:rPr>
              <a:t>CFP</a:t>
            </a:r>
            <a:endParaRPr b="1" i="0" sz="4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FFFFFF"/>
                </a:solidFill>
                <a:latin typeface="Arial"/>
                <a:ea typeface="Arial"/>
                <a:cs typeface="Arial"/>
                <a:sym typeface="Arial"/>
              </a:rPr>
              <a:t>Programador </a:t>
            </a:r>
            <a:endParaRPr b="1" i="0" sz="36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FFFFFF"/>
                </a:solidFill>
                <a:latin typeface="Arial"/>
                <a:ea typeface="Arial"/>
                <a:cs typeface="Arial"/>
                <a:sym typeface="Arial"/>
              </a:rPr>
              <a:t>full-stack</a:t>
            </a:r>
            <a:endParaRPr b="1" i="0" sz="3600" u="none" cap="none" strike="noStrike">
              <a:solidFill>
                <a:srgbClr val="FFFFFF"/>
              </a:solidFill>
              <a:latin typeface="Arial"/>
              <a:ea typeface="Arial"/>
              <a:cs typeface="Arial"/>
              <a:sym typeface="Arial"/>
            </a:endParaRPr>
          </a:p>
        </p:txBody>
      </p:sp>
      <p:sp>
        <p:nvSpPr>
          <p:cNvPr id="191" name="Google Shape;191;p29"/>
          <p:cNvSpPr/>
          <p:nvPr/>
        </p:nvSpPr>
        <p:spPr>
          <a:xfrm>
            <a:off x="-2825" y="0"/>
            <a:ext cx="9147000" cy="552300"/>
          </a:xfrm>
          <a:prstGeom prst="rect">
            <a:avLst/>
          </a:prstGeom>
          <a:solidFill>
            <a:srgbClr val="0195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grpSp>
        <p:nvGrpSpPr>
          <p:cNvPr id="192" name="Google Shape;192;p29"/>
          <p:cNvGrpSpPr/>
          <p:nvPr/>
        </p:nvGrpSpPr>
        <p:grpSpPr>
          <a:xfrm>
            <a:off x="-1300" y="39"/>
            <a:ext cx="9146775" cy="5143447"/>
            <a:chOff x="-1300" y="52"/>
            <a:chExt cx="9146775" cy="6857929"/>
          </a:xfrm>
        </p:grpSpPr>
        <p:sp>
          <p:nvSpPr>
            <p:cNvPr id="193" name="Google Shape;193;p29"/>
            <p:cNvSpPr/>
            <p:nvPr/>
          </p:nvSpPr>
          <p:spPr>
            <a:xfrm>
              <a:off x="1028075" y="52"/>
              <a:ext cx="8117400" cy="1247400"/>
            </a:xfrm>
            <a:prstGeom prst="rect">
              <a:avLst/>
            </a:prstGeom>
            <a:solidFill>
              <a:srgbClr val="5A3A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194" name="Google Shape;194;p29"/>
            <p:cNvSpPr/>
            <p:nvPr/>
          </p:nvSpPr>
          <p:spPr>
            <a:xfrm flipH="1" rot="10800000">
              <a:off x="1525" y="575"/>
              <a:ext cx="2220900" cy="2301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nvGrpSpPr>
            <p:cNvPr id="195" name="Google Shape;195;p29"/>
            <p:cNvGrpSpPr/>
            <p:nvPr/>
          </p:nvGrpSpPr>
          <p:grpSpPr>
            <a:xfrm rot="10800000">
              <a:off x="-1300" y="4051474"/>
              <a:ext cx="9143950" cy="2806507"/>
              <a:chOff x="0" y="275"/>
              <a:chExt cx="9143950" cy="381817"/>
            </a:xfrm>
          </p:grpSpPr>
          <p:sp>
            <p:nvSpPr>
              <p:cNvPr id="196" name="Google Shape;196;p29"/>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197" name="Google Shape;197;p29"/>
              <p:cNvSpPr/>
              <p:nvPr/>
            </p:nvSpPr>
            <p:spPr>
              <a:xfrm flipH="1" rot="10800000">
                <a:off x="0" y="492"/>
                <a:ext cx="2348100" cy="3816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grpSp>
      <p:sp>
        <p:nvSpPr>
          <p:cNvPr id="198" name="Google Shape;198;p29"/>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9" name="Google Shape;199;p29"/>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6000" u="none" cap="none" strike="noStrike">
                <a:solidFill>
                  <a:schemeClr val="accent5"/>
                </a:solidFill>
                <a:latin typeface="Arial"/>
                <a:ea typeface="Arial"/>
                <a:cs typeface="Arial"/>
                <a:sym typeface="Arial"/>
              </a:rPr>
              <a:t>Madariaga</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Programador </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full-stack</a:t>
            </a:r>
            <a:endParaRPr b="1" i="0" sz="6000" u="none" cap="none" strike="noStrike">
              <a:solidFill>
                <a:schemeClr val="accent5"/>
              </a:solidFill>
              <a:latin typeface="Arial"/>
              <a:ea typeface="Arial"/>
              <a:cs typeface="Arial"/>
              <a:sym typeface="Arial"/>
            </a:endParaRPr>
          </a:p>
        </p:txBody>
      </p:sp>
      <p:sp>
        <p:nvSpPr>
          <p:cNvPr id="200" name="Google Shape;200;p29"/>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Conceptos 1">
  <p:cSld name="Título - Conceptos_1">
    <p:spTree>
      <p:nvGrpSpPr>
        <p:cNvPr id="201" name="Shape 201"/>
        <p:cNvGrpSpPr/>
        <p:nvPr/>
      </p:nvGrpSpPr>
      <p:grpSpPr>
        <a:xfrm>
          <a:off x="0" y="0"/>
          <a:ext cx="0" cy="0"/>
          <a:chOff x="0" y="0"/>
          <a:chExt cx="0" cy="0"/>
        </a:xfrm>
      </p:grpSpPr>
      <p:sp>
        <p:nvSpPr>
          <p:cNvPr id="202" name="Google Shape;202;p30"/>
          <p:cNvSpPr/>
          <p:nvPr/>
        </p:nvSpPr>
        <p:spPr>
          <a:xfrm flipH="1" rot="10800000">
            <a:off x="1525" y="506"/>
            <a:ext cx="2220900" cy="172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nvGrpSpPr>
          <p:cNvPr id="203" name="Google Shape;203;p30"/>
          <p:cNvGrpSpPr/>
          <p:nvPr/>
        </p:nvGrpSpPr>
        <p:grpSpPr>
          <a:xfrm>
            <a:off x="-1300" y="39"/>
            <a:ext cx="9146775" cy="5143447"/>
            <a:chOff x="-1300" y="52"/>
            <a:chExt cx="9146775" cy="6857929"/>
          </a:xfrm>
        </p:grpSpPr>
        <p:sp>
          <p:nvSpPr>
            <p:cNvPr id="204" name="Google Shape;204;p30"/>
            <p:cNvSpPr/>
            <p:nvPr/>
          </p:nvSpPr>
          <p:spPr>
            <a:xfrm>
              <a:off x="1028075" y="52"/>
              <a:ext cx="8117400" cy="12474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grpSp>
          <p:nvGrpSpPr>
            <p:cNvPr id="205" name="Google Shape;205;p30"/>
            <p:cNvGrpSpPr/>
            <p:nvPr/>
          </p:nvGrpSpPr>
          <p:grpSpPr>
            <a:xfrm rot="10800000">
              <a:off x="-1300" y="4051474"/>
              <a:ext cx="9143950" cy="2806507"/>
              <a:chOff x="0" y="275"/>
              <a:chExt cx="9143950" cy="381817"/>
            </a:xfrm>
          </p:grpSpPr>
          <p:sp>
            <p:nvSpPr>
              <p:cNvPr id="206" name="Google Shape;206;p30"/>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207" name="Google Shape;207;p30"/>
              <p:cNvSpPr/>
              <p:nvPr/>
            </p:nvSpPr>
            <p:spPr>
              <a:xfrm flipH="1" rot="10800000">
                <a:off x="0" y="492"/>
                <a:ext cx="2348100" cy="3816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grpSp>
      <p:sp>
        <p:nvSpPr>
          <p:cNvPr id="208" name="Google Shape;208;p30"/>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9" name="Google Shape;209;p30"/>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6000" u="none" cap="none" strike="noStrike">
                <a:solidFill>
                  <a:schemeClr val="accent5"/>
                </a:solidFill>
                <a:latin typeface="Arial"/>
                <a:ea typeface="Arial"/>
                <a:cs typeface="Arial"/>
                <a:sym typeface="Arial"/>
              </a:rPr>
              <a:t>Madariaga</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Programador </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full-stack</a:t>
            </a:r>
            <a:endParaRPr b="1" i="0" sz="6000" u="none" cap="none" strike="noStrike">
              <a:solidFill>
                <a:schemeClr val="accent5"/>
              </a:solidFill>
              <a:latin typeface="Arial"/>
              <a:ea typeface="Arial"/>
              <a:cs typeface="Arial"/>
              <a:sym typeface="Arial"/>
            </a:endParaRPr>
          </a:p>
        </p:txBody>
      </p:sp>
      <p:sp>
        <p:nvSpPr>
          <p:cNvPr id="210" name="Google Shape;210;p30"/>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2">
  <p:cSld name="Título - Ejercicios_2">
    <p:spTree>
      <p:nvGrpSpPr>
        <p:cNvPr id="211" name="Shape 211"/>
        <p:cNvGrpSpPr/>
        <p:nvPr/>
      </p:nvGrpSpPr>
      <p:grpSpPr>
        <a:xfrm>
          <a:off x="0" y="0"/>
          <a:ext cx="0" cy="0"/>
          <a:chOff x="0" y="0"/>
          <a:chExt cx="0" cy="0"/>
        </a:xfrm>
      </p:grpSpPr>
      <p:sp>
        <p:nvSpPr>
          <p:cNvPr id="212" name="Google Shape;212;p31"/>
          <p:cNvSpPr/>
          <p:nvPr/>
        </p:nvSpPr>
        <p:spPr>
          <a:xfrm flipH="1" rot="10800000">
            <a:off x="1525" y="506"/>
            <a:ext cx="2220900" cy="17259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nvGrpSpPr>
          <p:cNvPr id="213" name="Google Shape;213;p31"/>
          <p:cNvGrpSpPr/>
          <p:nvPr/>
        </p:nvGrpSpPr>
        <p:grpSpPr>
          <a:xfrm>
            <a:off x="-1300" y="39"/>
            <a:ext cx="9146775" cy="5143447"/>
            <a:chOff x="-1300" y="52"/>
            <a:chExt cx="9146775" cy="6857929"/>
          </a:xfrm>
        </p:grpSpPr>
        <p:sp>
          <p:nvSpPr>
            <p:cNvPr id="214" name="Google Shape;214;p31"/>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grpSp>
          <p:nvGrpSpPr>
            <p:cNvPr id="215" name="Google Shape;215;p31"/>
            <p:cNvGrpSpPr/>
            <p:nvPr/>
          </p:nvGrpSpPr>
          <p:grpSpPr>
            <a:xfrm rot="10800000">
              <a:off x="-1300" y="4051474"/>
              <a:ext cx="9143950" cy="2806507"/>
              <a:chOff x="0" y="275"/>
              <a:chExt cx="9143950" cy="381817"/>
            </a:xfrm>
          </p:grpSpPr>
          <p:sp>
            <p:nvSpPr>
              <p:cNvPr id="216" name="Google Shape;216;p31"/>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217" name="Google Shape;217;p31"/>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grpSp>
      <p:sp>
        <p:nvSpPr>
          <p:cNvPr id="218" name="Google Shape;218;p31"/>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19" name="Google Shape;219;p31"/>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6000" u="none" cap="none" strike="noStrike">
                <a:solidFill>
                  <a:schemeClr val="accent5"/>
                </a:solidFill>
                <a:latin typeface="Arial"/>
                <a:ea typeface="Arial"/>
                <a:cs typeface="Arial"/>
                <a:sym typeface="Arial"/>
              </a:rPr>
              <a:t>Madariaga</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Programador </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full-stack</a:t>
            </a:r>
            <a:endParaRPr b="1" i="0" sz="6000" u="none" cap="none" strike="noStrike">
              <a:solidFill>
                <a:schemeClr val="accent5"/>
              </a:solidFill>
              <a:latin typeface="Arial"/>
              <a:ea typeface="Arial"/>
              <a:cs typeface="Arial"/>
              <a:sym typeface="Arial"/>
            </a:endParaRPr>
          </a:p>
        </p:txBody>
      </p:sp>
      <p:sp>
        <p:nvSpPr>
          <p:cNvPr id="220" name="Google Shape;220;p31"/>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solución 2">
  <p:cSld name="Título - Resolución_2">
    <p:spTree>
      <p:nvGrpSpPr>
        <p:cNvPr id="221" name="Shape 221"/>
        <p:cNvGrpSpPr/>
        <p:nvPr/>
      </p:nvGrpSpPr>
      <p:grpSpPr>
        <a:xfrm>
          <a:off x="0" y="0"/>
          <a:ext cx="0" cy="0"/>
          <a:chOff x="0" y="0"/>
          <a:chExt cx="0" cy="0"/>
        </a:xfrm>
      </p:grpSpPr>
      <p:sp>
        <p:nvSpPr>
          <p:cNvPr id="222" name="Google Shape;222;p32"/>
          <p:cNvSpPr/>
          <p:nvPr/>
        </p:nvSpPr>
        <p:spPr>
          <a:xfrm flipH="1" rot="10800000">
            <a:off x="1525" y="506"/>
            <a:ext cx="2220900" cy="17259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nvGrpSpPr>
          <p:cNvPr id="223" name="Google Shape;223;p32"/>
          <p:cNvGrpSpPr/>
          <p:nvPr/>
        </p:nvGrpSpPr>
        <p:grpSpPr>
          <a:xfrm>
            <a:off x="-1300" y="39"/>
            <a:ext cx="9146775" cy="5143447"/>
            <a:chOff x="-1300" y="52"/>
            <a:chExt cx="9146775" cy="6857929"/>
          </a:xfrm>
        </p:grpSpPr>
        <p:sp>
          <p:nvSpPr>
            <p:cNvPr id="224" name="Google Shape;224;p32"/>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grpSp>
          <p:nvGrpSpPr>
            <p:cNvPr id="225" name="Google Shape;225;p32"/>
            <p:cNvGrpSpPr/>
            <p:nvPr/>
          </p:nvGrpSpPr>
          <p:grpSpPr>
            <a:xfrm rot="10800000">
              <a:off x="-1300" y="4051474"/>
              <a:ext cx="9143950" cy="2806507"/>
              <a:chOff x="0" y="275"/>
              <a:chExt cx="9143950" cy="381817"/>
            </a:xfrm>
          </p:grpSpPr>
          <p:sp>
            <p:nvSpPr>
              <p:cNvPr id="226" name="Google Shape;226;p32"/>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227" name="Google Shape;227;p32"/>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grpSp>
      <p:sp>
        <p:nvSpPr>
          <p:cNvPr id="228" name="Google Shape;228;p32"/>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9" name="Google Shape;229;p32"/>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6000" u="none" cap="none" strike="noStrike">
                <a:solidFill>
                  <a:schemeClr val="accent5"/>
                </a:solidFill>
                <a:latin typeface="Arial"/>
                <a:ea typeface="Arial"/>
                <a:cs typeface="Arial"/>
                <a:sym typeface="Arial"/>
              </a:rPr>
              <a:t>Madariaga</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Programador </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full-stack</a:t>
            </a:r>
            <a:endParaRPr b="1" i="0" sz="6000" u="none" cap="none" strike="noStrike">
              <a:solidFill>
                <a:schemeClr val="accent5"/>
              </a:solidFill>
              <a:latin typeface="Arial"/>
              <a:ea typeface="Arial"/>
              <a:cs typeface="Arial"/>
              <a:sym typeface="Arial"/>
            </a:endParaRPr>
          </a:p>
        </p:txBody>
      </p:sp>
      <p:sp>
        <p:nvSpPr>
          <p:cNvPr id="230" name="Google Shape;230;p32"/>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Conceptos">
  <p:cSld name="Título - Conceptos">
    <p:spTree>
      <p:nvGrpSpPr>
        <p:cNvPr id="32" name="Shape 32"/>
        <p:cNvGrpSpPr/>
        <p:nvPr/>
      </p:nvGrpSpPr>
      <p:grpSpPr>
        <a:xfrm>
          <a:off x="0" y="0"/>
          <a:ext cx="0" cy="0"/>
          <a:chOff x="0" y="0"/>
          <a:chExt cx="0" cy="0"/>
        </a:xfrm>
      </p:grpSpPr>
      <p:sp>
        <p:nvSpPr>
          <p:cNvPr id="33" name="Google Shape;33;p10"/>
          <p:cNvSpPr/>
          <p:nvPr/>
        </p:nvSpPr>
        <p:spPr>
          <a:xfrm flipH="1" rot="10800000">
            <a:off x="1525" y="506"/>
            <a:ext cx="2220900" cy="172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nvGrpSpPr>
          <p:cNvPr id="34" name="Google Shape;34;p10"/>
          <p:cNvGrpSpPr/>
          <p:nvPr/>
        </p:nvGrpSpPr>
        <p:grpSpPr>
          <a:xfrm>
            <a:off x="-1300" y="39"/>
            <a:ext cx="9146775" cy="5143447"/>
            <a:chOff x="-1300" y="52"/>
            <a:chExt cx="9146775" cy="6857929"/>
          </a:xfrm>
        </p:grpSpPr>
        <p:sp>
          <p:nvSpPr>
            <p:cNvPr id="35" name="Google Shape;35;p10"/>
            <p:cNvSpPr/>
            <p:nvPr/>
          </p:nvSpPr>
          <p:spPr>
            <a:xfrm>
              <a:off x="1028075" y="52"/>
              <a:ext cx="8117400" cy="12474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grpSp>
          <p:nvGrpSpPr>
            <p:cNvPr id="36" name="Google Shape;36;p10"/>
            <p:cNvGrpSpPr/>
            <p:nvPr/>
          </p:nvGrpSpPr>
          <p:grpSpPr>
            <a:xfrm rot="10800000">
              <a:off x="-1300" y="4051474"/>
              <a:ext cx="9143950" cy="2806507"/>
              <a:chOff x="0" y="275"/>
              <a:chExt cx="9143950" cy="381817"/>
            </a:xfrm>
          </p:grpSpPr>
          <p:sp>
            <p:nvSpPr>
              <p:cNvPr id="37" name="Google Shape;37;p10"/>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38" name="Google Shape;38;p10"/>
              <p:cNvSpPr/>
              <p:nvPr/>
            </p:nvSpPr>
            <p:spPr>
              <a:xfrm flipH="1" rot="10800000">
                <a:off x="0" y="492"/>
                <a:ext cx="2348100" cy="3816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grpSp>
      <p:sp>
        <p:nvSpPr>
          <p:cNvPr id="39" name="Google Shape;39;p10"/>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0" name="Google Shape;40;p10"/>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Carrera</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Programador </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full-stack</a:t>
            </a:r>
            <a:endParaRPr b="1" i="0" sz="6000" u="none" cap="none" strike="noStrike">
              <a:solidFill>
                <a:schemeClr val="accent5"/>
              </a:solidFill>
              <a:latin typeface="Arial"/>
              <a:ea typeface="Arial"/>
              <a:cs typeface="Arial"/>
              <a:sym typeface="Arial"/>
            </a:endParaRPr>
          </a:p>
        </p:txBody>
      </p:sp>
      <p:sp>
        <p:nvSpPr>
          <p:cNvPr id="41" name="Google Shape;41;p10"/>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p:cSld name="Filmina - Conceptos">
    <p:spTree>
      <p:nvGrpSpPr>
        <p:cNvPr id="42" name="Shape 42"/>
        <p:cNvGrpSpPr/>
        <p:nvPr/>
      </p:nvGrpSpPr>
      <p:grpSpPr>
        <a:xfrm>
          <a:off x="0" y="0"/>
          <a:ext cx="0" cy="0"/>
          <a:chOff x="0" y="0"/>
          <a:chExt cx="0" cy="0"/>
        </a:xfrm>
      </p:grpSpPr>
      <p:sp>
        <p:nvSpPr>
          <p:cNvPr id="43" name="Google Shape;43;p11"/>
          <p:cNvSpPr/>
          <p:nvPr/>
        </p:nvSpPr>
        <p:spPr>
          <a:xfrm>
            <a:off x="-25" y="5066212"/>
            <a:ext cx="9144000" cy="1095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 name="Google Shape;44;p11"/>
          <p:cNvSpPr/>
          <p:nvPr/>
        </p:nvSpPr>
        <p:spPr>
          <a:xfrm flipH="1">
            <a:off x="8440500" y="4961325"/>
            <a:ext cx="703500" cy="2145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45" name="Google Shape;45;p11"/>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algn="ctr">
              <a:lnSpc>
                <a:spcPct val="90000"/>
              </a:lnSpc>
              <a:spcBef>
                <a:spcPts val="0"/>
              </a:spcBef>
              <a:spcAft>
                <a:spcPts val="0"/>
              </a:spcAft>
              <a:buClr>
                <a:schemeClr val="dk1"/>
              </a:buClr>
              <a:buSzPts val="4000"/>
              <a:buFont typeface="Arial"/>
              <a:buNone/>
              <a:defRPr b="0"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1"/>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47" name="Google Shape;47;p11"/>
          <p:cNvGrpSpPr/>
          <p:nvPr/>
        </p:nvGrpSpPr>
        <p:grpSpPr>
          <a:xfrm>
            <a:off x="0" y="206"/>
            <a:ext cx="9143950" cy="360281"/>
            <a:chOff x="0" y="275"/>
            <a:chExt cx="9143950" cy="480375"/>
          </a:xfrm>
        </p:grpSpPr>
        <p:sp>
          <p:nvSpPr>
            <p:cNvPr id="48" name="Google Shape;48;p11"/>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 name="Google Shape;49;p11"/>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50" name="Google Shape;50;p11"/>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2400" u="none" cap="none" strike="noStrike">
                <a:solidFill>
                  <a:schemeClr val="lt1"/>
                </a:solidFill>
                <a:latin typeface="Arial"/>
                <a:ea typeface="Arial"/>
                <a:cs typeface="Arial"/>
                <a:sym typeface="Arial"/>
              </a:rPr>
              <a:t>CFS</a:t>
            </a:r>
            <a:endParaRPr b="1" i="0" sz="2400" u="none" cap="none" strike="noStrike">
              <a:solidFill>
                <a:srgbClr val="FFFFFF"/>
              </a:solidFill>
              <a:latin typeface="Arial"/>
              <a:ea typeface="Arial"/>
              <a:cs typeface="Arial"/>
              <a:sym typeface="Arial"/>
            </a:endParaRPr>
          </a:p>
        </p:txBody>
      </p:sp>
      <p:sp>
        <p:nvSpPr>
          <p:cNvPr id="51" name="Google Shape;51;p11"/>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p:cSld name="Título - Ejercicios">
    <p:spTree>
      <p:nvGrpSpPr>
        <p:cNvPr id="52" name="Shape 52"/>
        <p:cNvGrpSpPr/>
        <p:nvPr/>
      </p:nvGrpSpPr>
      <p:grpSpPr>
        <a:xfrm>
          <a:off x="0" y="0"/>
          <a:ext cx="0" cy="0"/>
          <a:chOff x="0" y="0"/>
          <a:chExt cx="0" cy="0"/>
        </a:xfrm>
      </p:grpSpPr>
      <p:sp>
        <p:nvSpPr>
          <p:cNvPr id="53" name="Google Shape;53;p12"/>
          <p:cNvSpPr/>
          <p:nvPr/>
        </p:nvSpPr>
        <p:spPr>
          <a:xfrm flipH="1" rot="10800000">
            <a:off x="1525" y="506"/>
            <a:ext cx="2220900" cy="17259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nvGrpSpPr>
          <p:cNvPr id="54" name="Google Shape;54;p12"/>
          <p:cNvGrpSpPr/>
          <p:nvPr/>
        </p:nvGrpSpPr>
        <p:grpSpPr>
          <a:xfrm>
            <a:off x="-1300" y="39"/>
            <a:ext cx="9146775" cy="5143447"/>
            <a:chOff x="-1300" y="52"/>
            <a:chExt cx="9146775" cy="6857929"/>
          </a:xfrm>
        </p:grpSpPr>
        <p:sp>
          <p:nvSpPr>
            <p:cNvPr id="55" name="Google Shape;55;p12"/>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grpSp>
          <p:nvGrpSpPr>
            <p:cNvPr id="56" name="Google Shape;56;p12"/>
            <p:cNvGrpSpPr/>
            <p:nvPr/>
          </p:nvGrpSpPr>
          <p:grpSpPr>
            <a:xfrm rot="10800000">
              <a:off x="-1300" y="4051474"/>
              <a:ext cx="9143950" cy="2806507"/>
              <a:chOff x="0" y="275"/>
              <a:chExt cx="9143950" cy="381817"/>
            </a:xfrm>
          </p:grpSpPr>
          <p:sp>
            <p:nvSpPr>
              <p:cNvPr id="57" name="Google Shape;57;p12"/>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58" name="Google Shape;58;p12"/>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grpSp>
      <p:sp>
        <p:nvSpPr>
          <p:cNvPr id="59" name="Google Shape;59;p12"/>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60" name="Google Shape;60;p12"/>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6000" u="none" cap="none" strike="noStrike">
                <a:solidFill>
                  <a:schemeClr val="accent5"/>
                </a:solidFill>
                <a:latin typeface="Arial"/>
                <a:ea typeface="Arial"/>
                <a:cs typeface="Arial"/>
                <a:sym typeface="Arial"/>
              </a:rPr>
              <a:t>Carrera</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1" i="0" lang="en" sz="6000" u="none" cap="none" strike="noStrike">
                <a:solidFill>
                  <a:schemeClr val="accent5"/>
                </a:solidFill>
                <a:latin typeface="Arial"/>
                <a:ea typeface="Arial"/>
                <a:cs typeface="Arial"/>
                <a:sym typeface="Arial"/>
              </a:rPr>
              <a:t>Programador </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full-stack</a:t>
            </a:r>
            <a:endParaRPr b="1" i="0" sz="6000" u="none" cap="none" strike="noStrike">
              <a:solidFill>
                <a:schemeClr val="accent5"/>
              </a:solidFill>
              <a:latin typeface="Arial"/>
              <a:ea typeface="Arial"/>
              <a:cs typeface="Arial"/>
              <a:sym typeface="Arial"/>
            </a:endParaRPr>
          </a:p>
        </p:txBody>
      </p:sp>
      <p:sp>
        <p:nvSpPr>
          <p:cNvPr id="61" name="Google Shape;61;p12"/>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Ejercicios">
  <p:cSld name="Filmina - Ejercicios">
    <p:spTree>
      <p:nvGrpSpPr>
        <p:cNvPr id="62" name="Shape 62"/>
        <p:cNvGrpSpPr/>
        <p:nvPr/>
      </p:nvGrpSpPr>
      <p:grpSpPr>
        <a:xfrm>
          <a:off x="0" y="0"/>
          <a:ext cx="0" cy="0"/>
          <a:chOff x="0" y="0"/>
          <a:chExt cx="0" cy="0"/>
        </a:xfrm>
      </p:grpSpPr>
      <p:sp>
        <p:nvSpPr>
          <p:cNvPr id="63" name="Google Shape;63;p13"/>
          <p:cNvSpPr/>
          <p:nvPr/>
        </p:nvSpPr>
        <p:spPr>
          <a:xfrm>
            <a:off x="-25" y="5066212"/>
            <a:ext cx="9144000" cy="1095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p:txBody>
      </p:sp>
      <p:sp>
        <p:nvSpPr>
          <p:cNvPr id="64" name="Google Shape;64;p13"/>
          <p:cNvSpPr/>
          <p:nvPr/>
        </p:nvSpPr>
        <p:spPr>
          <a:xfrm flipH="1">
            <a:off x="8440500" y="4961325"/>
            <a:ext cx="703500" cy="2145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p:txBody>
      </p:sp>
      <p:sp>
        <p:nvSpPr>
          <p:cNvPr id="65" name="Google Shape;65;p13"/>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3"/>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algn="ctr">
              <a:lnSpc>
                <a:spcPct val="90000"/>
              </a:lnSpc>
              <a:spcBef>
                <a:spcPts val="0"/>
              </a:spcBef>
              <a:spcAft>
                <a:spcPts val="0"/>
              </a:spcAft>
              <a:buClr>
                <a:schemeClr val="dk1"/>
              </a:buClr>
              <a:buSzPts val="4000"/>
              <a:buFont typeface="Arial"/>
              <a:buNone/>
              <a:defRPr b="0"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67" name="Google Shape;67;p13"/>
          <p:cNvGrpSpPr/>
          <p:nvPr/>
        </p:nvGrpSpPr>
        <p:grpSpPr>
          <a:xfrm>
            <a:off x="0" y="206"/>
            <a:ext cx="9143950" cy="360281"/>
            <a:chOff x="0" y="275"/>
            <a:chExt cx="9143950" cy="480375"/>
          </a:xfrm>
        </p:grpSpPr>
        <p:sp>
          <p:nvSpPr>
            <p:cNvPr id="68" name="Google Shape;68;p13"/>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p:txBody>
        </p:sp>
        <p:sp>
          <p:nvSpPr>
            <p:cNvPr id="69" name="Google Shape;69;p13"/>
            <p:cNvSpPr/>
            <p:nvPr/>
          </p:nvSpPr>
          <p:spPr>
            <a:xfrm flipH="1" rot="10800000">
              <a:off x="0" y="350"/>
              <a:ext cx="1098000" cy="480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70" name="Google Shape;70;p13"/>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2400" u="none" cap="none" strike="noStrike">
                <a:solidFill>
                  <a:schemeClr val="lt1"/>
                </a:solidFill>
                <a:latin typeface="Arial"/>
                <a:ea typeface="Arial"/>
                <a:cs typeface="Arial"/>
                <a:sym typeface="Arial"/>
              </a:rPr>
              <a:t>CFS</a:t>
            </a:r>
            <a:endParaRPr b="1" i="0" sz="2400" u="none" cap="none" strike="noStrike">
              <a:solidFill>
                <a:srgbClr val="FFFFFF"/>
              </a:solidFill>
              <a:latin typeface="Arial"/>
              <a:ea typeface="Arial"/>
              <a:cs typeface="Arial"/>
              <a:sym typeface="Arial"/>
            </a:endParaRPr>
          </a:p>
        </p:txBody>
      </p:sp>
      <p:sp>
        <p:nvSpPr>
          <p:cNvPr id="71" name="Google Shape;71;p13"/>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solución">
  <p:cSld name="Título - Resolución">
    <p:spTree>
      <p:nvGrpSpPr>
        <p:cNvPr id="72" name="Shape 72"/>
        <p:cNvGrpSpPr/>
        <p:nvPr/>
      </p:nvGrpSpPr>
      <p:grpSpPr>
        <a:xfrm>
          <a:off x="0" y="0"/>
          <a:ext cx="0" cy="0"/>
          <a:chOff x="0" y="0"/>
          <a:chExt cx="0" cy="0"/>
        </a:xfrm>
      </p:grpSpPr>
      <p:sp>
        <p:nvSpPr>
          <p:cNvPr id="73" name="Google Shape;73;p14"/>
          <p:cNvSpPr/>
          <p:nvPr/>
        </p:nvSpPr>
        <p:spPr>
          <a:xfrm flipH="1" rot="10800000">
            <a:off x="1525" y="506"/>
            <a:ext cx="2220900" cy="17259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nvGrpSpPr>
          <p:cNvPr id="74" name="Google Shape;74;p14"/>
          <p:cNvGrpSpPr/>
          <p:nvPr/>
        </p:nvGrpSpPr>
        <p:grpSpPr>
          <a:xfrm>
            <a:off x="-1300" y="39"/>
            <a:ext cx="9146775" cy="5143447"/>
            <a:chOff x="-1300" y="52"/>
            <a:chExt cx="9146775" cy="6857929"/>
          </a:xfrm>
        </p:grpSpPr>
        <p:sp>
          <p:nvSpPr>
            <p:cNvPr id="75" name="Google Shape;75;p14"/>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grpSp>
          <p:nvGrpSpPr>
            <p:cNvPr id="76" name="Google Shape;76;p14"/>
            <p:cNvGrpSpPr/>
            <p:nvPr/>
          </p:nvGrpSpPr>
          <p:grpSpPr>
            <a:xfrm rot="10800000">
              <a:off x="-1300" y="4051474"/>
              <a:ext cx="9143950" cy="2806507"/>
              <a:chOff x="0" y="275"/>
              <a:chExt cx="9143950" cy="381817"/>
            </a:xfrm>
          </p:grpSpPr>
          <p:sp>
            <p:nvSpPr>
              <p:cNvPr id="77" name="Google Shape;77;p14"/>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78" name="Google Shape;78;p14"/>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grpSp>
      <p:sp>
        <p:nvSpPr>
          <p:cNvPr id="79" name="Google Shape;79;p14"/>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80" name="Google Shape;80;p14"/>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6000" u="none" cap="none" strike="noStrike">
                <a:solidFill>
                  <a:schemeClr val="accent5"/>
                </a:solidFill>
                <a:latin typeface="Arial"/>
                <a:ea typeface="Arial"/>
                <a:cs typeface="Arial"/>
                <a:sym typeface="Arial"/>
              </a:rPr>
              <a:t>Madariaga</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Programador </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full-stack</a:t>
            </a:r>
            <a:endParaRPr b="1" i="0" sz="6000" u="none" cap="none" strike="noStrike">
              <a:solidFill>
                <a:schemeClr val="accent5"/>
              </a:solidFill>
              <a:latin typeface="Arial"/>
              <a:ea typeface="Arial"/>
              <a:cs typeface="Arial"/>
              <a:sym typeface="Arial"/>
            </a:endParaRPr>
          </a:p>
        </p:txBody>
      </p:sp>
      <p:sp>
        <p:nvSpPr>
          <p:cNvPr id="81" name="Google Shape;81;p14"/>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Resolución">
  <p:cSld name="Filmina - Resolución">
    <p:spTree>
      <p:nvGrpSpPr>
        <p:cNvPr id="82" name="Shape 82"/>
        <p:cNvGrpSpPr/>
        <p:nvPr/>
      </p:nvGrpSpPr>
      <p:grpSpPr>
        <a:xfrm>
          <a:off x="0" y="0"/>
          <a:ext cx="0" cy="0"/>
          <a:chOff x="0" y="0"/>
          <a:chExt cx="0" cy="0"/>
        </a:xfrm>
      </p:grpSpPr>
      <p:sp>
        <p:nvSpPr>
          <p:cNvPr id="83" name="Google Shape;83;p15"/>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algn="ctr">
              <a:lnSpc>
                <a:spcPct val="90000"/>
              </a:lnSpc>
              <a:spcBef>
                <a:spcPts val="0"/>
              </a:spcBef>
              <a:spcAft>
                <a:spcPts val="0"/>
              </a:spcAft>
              <a:buClr>
                <a:schemeClr val="dk1"/>
              </a:buClr>
              <a:buSzPts val="4000"/>
              <a:buFont typeface="Arial"/>
              <a:buNone/>
              <a:defRPr b="0"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84" name="Google Shape;84;p15"/>
          <p:cNvGrpSpPr/>
          <p:nvPr/>
        </p:nvGrpSpPr>
        <p:grpSpPr>
          <a:xfrm>
            <a:off x="0" y="206"/>
            <a:ext cx="9143950" cy="360281"/>
            <a:chOff x="0" y="275"/>
            <a:chExt cx="9143950" cy="480375"/>
          </a:xfrm>
        </p:grpSpPr>
        <p:sp>
          <p:nvSpPr>
            <p:cNvPr id="85" name="Google Shape;85;p15"/>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86" name="Google Shape;86;p15"/>
            <p:cNvSpPr/>
            <p:nvPr/>
          </p:nvSpPr>
          <p:spPr>
            <a:xfrm flipH="1" rot="10800000">
              <a:off x="0" y="350"/>
              <a:ext cx="1098000" cy="4803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87" name="Google Shape;87;p15"/>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2400" u="none" cap="none" strike="noStrike">
                <a:solidFill>
                  <a:schemeClr val="lt1"/>
                </a:solidFill>
                <a:latin typeface="Arial"/>
                <a:ea typeface="Arial"/>
                <a:cs typeface="Arial"/>
                <a:sym typeface="Arial"/>
              </a:rPr>
              <a:t>CFS</a:t>
            </a:r>
            <a:endParaRPr b="1" i="0" sz="2400" u="none" cap="none" strike="noStrike">
              <a:solidFill>
                <a:srgbClr val="FFFFFF"/>
              </a:solidFill>
              <a:latin typeface="Arial"/>
              <a:ea typeface="Arial"/>
              <a:cs typeface="Arial"/>
              <a:sym typeface="Arial"/>
            </a:endParaRPr>
          </a:p>
        </p:txBody>
      </p:sp>
      <p:sp>
        <p:nvSpPr>
          <p:cNvPr id="88" name="Google Shape;88;p15"/>
          <p:cNvSpPr/>
          <p:nvPr/>
        </p:nvSpPr>
        <p:spPr>
          <a:xfrm>
            <a:off x="-25" y="5066212"/>
            <a:ext cx="9144000" cy="109500"/>
          </a:xfrm>
          <a:prstGeom prst="rect">
            <a:avLst/>
          </a:prstGeom>
          <a:solidFill>
            <a:srgbClr val="EF3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p:txBody>
      </p:sp>
      <p:sp>
        <p:nvSpPr>
          <p:cNvPr id="89" name="Google Shape;89;p15"/>
          <p:cNvSpPr/>
          <p:nvPr/>
        </p:nvSpPr>
        <p:spPr>
          <a:xfrm flipH="1">
            <a:off x="8440500" y="4961325"/>
            <a:ext cx="703500" cy="2145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p:txBody>
      </p:sp>
      <p:sp>
        <p:nvSpPr>
          <p:cNvPr id="90" name="Google Shape;90;p15"/>
          <p:cNvSpPr txBox="1"/>
          <p:nvPr>
            <p:ph idx="12" type="sldNum"/>
          </p:nvPr>
        </p:nvSpPr>
        <p:spPr>
          <a:xfrm>
            <a:off x="8515375" y="4931569"/>
            <a:ext cx="6288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1" name="Google Shape;91;p15"/>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paso">
  <p:cSld name="Título - Repaso">
    <p:spTree>
      <p:nvGrpSpPr>
        <p:cNvPr id="92" name="Shape 92"/>
        <p:cNvGrpSpPr/>
        <p:nvPr/>
      </p:nvGrpSpPr>
      <p:grpSpPr>
        <a:xfrm>
          <a:off x="0" y="0"/>
          <a:ext cx="0" cy="0"/>
          <a:chOff x="0" y="0"/>
          <a:chExt cx="0" cy="0"/>
        </a:xfrm>
      </p:grpSpPr>
      <p:sp>
        <p:nvSpPr>
          <p:cNvPr id="93" name="Google Shape;93;p16"/>
          <p:cNvSpPr txBox="1"/>
          <p:nvPr/>
        </p:nvSpPr>
        <p:spPr>
          <a:xfrm>
            <a:off x="4650375" y="836025"/>
            <a:ext cx="4319400" cy="159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n" sz="4800" u="none" cap="none" strike="noStrike">
                <a:solidFill>
                  <a:srgbClr val="FFFFFF"/>
                </a:solidFill>
                <a:latin typeface="Arial"/>
                <a:ea typeface="Arial"/>
                <a:cs typeface="Arial"/>
                <a:sym typeface="Arial"/>
              </a:rPr>
              <a:t>CFP</a:t>
            </a:r>
            <a:endParaRPr b="1" i="0" sz="4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FFFFFF"/>
                </a:solidFill>
                <a:latin typeface="Arial"/>
                <a:ea typeface="Arial"/>
                <a:cs typeface="Arial"/>
                <a:sym typeface="Arial"/>
              </a:rPr>
              <a:t>Programador </a:t>
            </a:r>
            <a:endParaRPr b="1" i="0" sz="36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FFFFFF"/>
                </a:solidFill>
                <a:latin typeface="Arial"/>
                <a:ea typeface="Arial"/>
                <a:cs typeface="Arial"/>
                <a:sym typeface="Arial"/>
              </a:rPr>
              <a:t>full-stack</a:t>
            </a:r>
            <a:endParaRPr b="1" i="0" sz="3600" u="none" cap="none" strike="noStrike">
              <a:solidFill>
                <a:srgbClr val="FFFFFF"/>
              </a:solidFill>
              <a:latin typeface="Arial"/>
              <a:ea typeface="Arial"/>
              <a:cs typeface="Arial"/>
              <a:sym typeface="Arial"/>
            </a:endParaRPr>
          </a:p>
        </p:txBody>
      </p:sp>
      <p:sp>
        <p:nvSpPr>
          <p:cNvPr id="94" name="Google Shape;94;p16"/>
          <p:cNvSpPr/>
          <p:nvPr/>
        </p:nvSpPr>
        <p:spPr>
          <a:xfrm>
            <a:off x="-2825" y="0"/>
            <a:ext cx="9147000" cy="552300"/>
          </a:xfrm>
          <a:prstGeom prst="rect">
            <a:avLst/>
          </a:prstGeom>
          <a:solidFill>
            <a:srgbClr val="0195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grpSp>
        <p:nvGrpSpPr>
          <p:cNvPr id="95" name="Google Shape;95;p16"/>
          <p:cNvGrpSpPr/>
          <p:nvPr/>
        </p:nvGrpSpPr>
        <p:grpSpPr>
          <a:xfrm>
            <a:off x="-1300" y="39"/>
            <a:ext cx="9146775" cy="5143447"/>
            <a:chOff x="-1300" y="52"/>
            <a:chExt cx="9146775" cy="6857929"/>
          </a:xfrm>
        </p:grpSpPr>
        <p:sp>
          <p:nvSpPr>
            <p:cNvPr id="96" name="Google Shape;96;p16"/>
            <p:cNvSpPr/>
            <p:nvPr/>
          </p:nvSpPr>
          <p:spPr>
            <a:xfrm>
              <a:off x="1028075" y="52"/>
              <a:ext cx="8117400" cy="1247400"/>
            </a:xfrm>
            <a:prstGeom prst="rect">
              <a:avLst/>
            </a:prstGeom>
            <a:solidFill>
              <a:srgbClr val="5A3A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97" name="Google Shape;97;p16"/>
            <p:cNvSpPr/>
            <p:nvPr/>
          </p:nvSpPr>
          <p:spPr>
            <a:xfrm flipH="1" rot="10800000">
              <a:off x="1525" y="575"/>
              <a:ext cx="2220900" cy="2301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nvGrpSpPr>
            <p:cNvPr id="98" name="Google Shape;98;p16"/>
            <p:cNvGrpSpPr/>
            <p:nvPr/>
          </p:nvGrpSpPr>
          <p:grpSpPr>
            <a:xfrm rot="10800000">
              <a:off x="-1300" y="4051474"/>
              <a:ext cx="9143950" cy="2806507"/>
              <a:chOff x="0" y="275"/>
              <a:chExt cx="9143950" cy="381817"/>
            </a:xfrm>
          </p:grpSpPr>
          <p:sp>
            <p:nvSpPr>
              <p:cNvPr id="99" name="Google Shape;99;p16"/>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100" name="Google Shape;100;p16"/>
              <p:cNvSpPr/>
              <p:nvPr/>
            </p:nvSpPr>
            <p:spPr>
              <a:xfrm flipH="1" rot="10800000">
                <a:off x="0" y="492"/>
                <a:ext cx="2348100" cy="3816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grpSp>
      <p:sp>
        <p:nvSpPr>
          <p:cNvPr id="101" name="Google Shape;101;p16"/>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02" name="Google Shape;102;p16"/>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6000" u="none" cap="none" strike="noStrike">
                <a:solidFill>
                  <a:schemeClr val="accent5"/>
                </a:solidFill>
                <a:latin typeface="Arial"/>
                <a:ea typeface="Arial"/>
                <a:cs typeface="Arial"/>
                <a:sym typeface="Arial"/>
              </a:rPr>
              <a:t>Madariaga</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Programador </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full-stack</a:t>
            </a:r>
            <a:endParaRPr b="1" i="0" sz="6000" u="none" cap="none" strike="noStrike">
              <a:solidFill>
                <a:schemeClr val="accent5"/>
              </a:solidFill>
              <a:latin typeface="Arial"/>
              <a:ea typeface="Arial"/>
              <a:cs typeface="Arial"/>
              <a:sym typeface="Arial"/>
            </a:endParaRPr>
          </a:p>
        </p:txBody>
      </p:sp>
      <p:sp>
        <p:nvSpPr>
          <p:cNvPr id="103" name="Google Shape;103;p16"/>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7"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
          <p:cNvSpPr/>
          <p:nvPr/>
        </p:nvSpPr>
        <p:spPr>
          <a:xfrm flipH="1">
            <a:off x="8440500" y="4961325"/>
            <a:ext cx="703500" cy="2145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7" name="Google Shape;7;p7"/>
          <p:cNvSpPr txBox="1"/>
          <p:nvPr>
            <p:ph type="title"/>
          </p:nvPr>
        </p:nvSpPr>
        <p:spPr>
          <a:xfrm>
            <a:off x="628638" y="134550"/>
            <a:ext cx="7886700" cy="9828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7"/>
          <p:cNvSpPr txBox="1"/>
          <p:nvPr>
            <p:ph idx="1" type="body"/>
          </p:nvPr>
        </p:nvSpPr>
        <p:spPr>
          <a:xfrm>
            <a:off x="628650" y="1022045"/>
            <a:ext cx="7886700" cy="3861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descr="logos 111MIL-01.JPG" id="9" name="Google Shape;9;p7"/>
          <p:cNvPicPr preferRelativeResize="0"/>
          <p:nvPr/>
        </p:nvPicPr>
        <p:blipFill rotWithShape="1">
          <a:blip r:embed="rId1">
            <a:alphaModFix/>
          </a:blip>
          <a:srcRect b="0" l="86163" r="0" t="0"/>
          <a:stretch/>
        </p:blipFill>
        <p:spPr>
          <a:xfrm>
            <a:off x="0" y="5065668"/>
            <a:ext cx="9143974" cy="110081"/>
          </a:xfrm>
          <a:prstGeom prst="rect">
            <a:avLst/>
          </a:prstGeom>
          <a:noFill/>
          <a:ln>
            <a:noFill/>
          </a:ln>
        </p:spPr>
      </p:pic>
      <p:sp>
        <p:nvSpPr>
          <p:cNvPr id="10" name="Google Shape;10;p7"/>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11" name="Google Shape;11;p7"/>
          <p:cNvGrpSpPr/>
          <p:nvPr/>
        </p:nvGrpSpPr>
        <p:grpSpPr>
          <a:xfrm>
            <a:off x="0" y="206"/>
            <a:ext cx="9143950" cy="360281"/>
            <a:chOff x="0" y="275"/>
            <a:chExt cx="9143950" cy="480375"/>
          </a:xfrm>
        </p:grpSpPr>
        <p:sp>
          <p:nvSpPr>
            <p:cNvPr id="12" name="Google Shape;12;p7"/>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13" name="Google Shape;13;p7"/>
            <p:cNvSpPr/>
            <p:nvPr/>
          </p:nvSpPr>
          <p:spPr>
            <a:xfrm flipH="1" rot="10800000">
              <a:off x="0" y="350"/>
              <a:ext cx="1098000" cy="480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forms.gle/xd6tX5PY7LP1PdRv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
          <p:cNvSpPr txBox="1"/>
          <p:nvPr>
            <p:ph type="ctrTitle"/>
          </p:nvPr>
        </p:nvSpPr>
        <p:spPr>
          <a:xfrm>
            <a:off x="92375" y="76200"/>
            <a:ext cx="8962200" cy="6054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4800"/>
              <a:buNone/>
            </a:pPr>
            <a:r>
              <a:rPr lang="en"/>
              <a:t>Formacion Integral</a:t>
            </a:r>
            <a:endParaRPr/>
          </a:p>
        </p:txBody>
      </p:sp>
      <p:sp>
        <p:nvSpPr>
          <p:cNvPr id="236" name="Google Shape;236;p1"/>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SzPts val="3200"/>
              <a:buNone/>
            </a:pPr>
            <a:r>
              <a:rPr lang="en"/>
              <a:t>Estadísticas (parte III)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
          <p:cNvSpPr txBox="1"/>
          <p:nvPr>
            <p:ph type="title"/>
          </p:nvPr>
        </p:nvSpPr>
        <p:spPr>
          <a:xfrm>
            <a:off x="67150" y="206775"/>
            <a:ext cx="8997900" cy="915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 sz="3600"/>
              <a:t>Estadística básicas en planillas de cálculos</a:t>
            </a:r>
            <a:endParaRPr sz="3600"/>
          </a:p>
        </p:txBody>
      </p:sp>
      <p:sp>
        <p:nvSpPr>
          <p:cNvPr id="242" name="Google Shape;242;p2"/>
          <p:cNvSpPr txBox="1"/>
          <p:nvPr>
            <p:ph idx="1" type="body"/>
          </p:nvPr>
        </p:nvSpPr>
        <p:spPr>
          <a:xfrm>
            <a:off x="180775" y="2371625"/>
            <a:ext cx="8782500" cy="5499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Clr>
                <a:schemeClr val="dk1"/>
              </a:buClr>
              <a:buSzPts val="1100"/>
              <a:buFont typeface="Arial"/>
              <a:buNone/>
            </a:pPr>
            <a:r>
              <a:rPr lang="en" sz="1800">
                <a:solidFill>
                  <a:schemeClr val="accent5"/>
                </a:solidFill>
              </a:rPr>
              <a:t>Discusión de las respuestas del </a:t>
            </a:r>
            <a:r>
              <a:rPr lang="en" sz="1800" u="sng">
                <a:solidFill>
                  <a:schemeClr val="hlink"/>
                </a:solidFill>
                <a:hlinkClick r:id="rId3"/>
              </a:rPr>
              <a:t>formulario</a:t>
            </a:r>
            <a:r>
              <a:rPr lang="en" sz="1800">
                <a:solidFill>
                  <a:schemeClr val="accent5"/>
                </a:solidFill>
              </a:rPr>
              <a:t> de la clase anterior</a:t>
            </a:r>
            <a:endParaRPr sz="1800">
              <a:solidFill>
                <a:schemeClr val="accent5"/>
              </a:solidFill>
            </a:endParaRPr>
          </a:p>
          <a:p>
            <a:pPr indent="0" lvl="0" marL="0" rtl="0" algn="ctr">
              <a:lnSpc>
                <a:spcPct val="90000"/>
              </a:lnSpc>
              <a:spcBef>
                <a:spcPts val="1000"/>
              </a:spcBef>
              <a:spcAft>
                <a:spcPts val="0"/>
              </a:spcAft>
              <a:buSzPts val="1800"/>
              <a:buNone/>
            </a:pPr>
            <a:r>
              <a:t/>
            </a:r>
            <a:endParaRPr sz="1800">
              <a:solidFill>
                <a:schemeClr val="accent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
          <p:cNvSpPr txBox="1"/>
          <p:nvPr>
            <p:ph type="title"/>
          </p:nvPr>
        </p:nvSpPr>
        <p:spPr>
          <a:xfrm>
            <a:off x="67150" y="206775"/>
            <a:ext cx="8997900" cy="915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 sz="3600"/>
              <a:t>Estadística básicas en planillas de cálculos</a:t>
            </a:r>
            <a:endParaRPr sz="3600"/>
          </a:p>
        </p:txBody>
      </p:sp>
      <p:sp>
        <p:nvSpPr>
          <p:cNvPr id="248" name="Google Shape;248;p3"/>
          <p:cNvSpPr txBox="1"/>
          <p:nvPr>
            <p:ph idx="1" type="body"/>
          </p:nvPr>
        </p:nvSpPr>
        <p:spPr>
          <a:xfrm>
            <a:off x="49050" y="1181500"/>
            <a:ext cx="3975000" cy="28872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SzPts val="1800"/>
              <a:buNone/>
            </a:pPr>
            <a:r>
              <a:rPr b="1" lang="en" sz="1800">
                <a:solidFill>
                  <a:schemeClr val="accent5"/>
                </a:solidFill>
              </a:rPr>
              <a:t>DISCUSIÓN:</a:t>
            </a:r>
            <a:endParaRPr b="1" sz="1800">
              <a:solidFill>
                <a:schemeClr val="accent5"/>
              </a:solidFill>
            </a:endParaRPr>
          </a:p>
          <a:p>
            <a:pPr indent="0" lvl="0" marL="0" rtl="0" algn="ctr">
              <a:lnSpc>
                <a:spcPct val="90000"/>
              </a:lnSpc>
              <a:spcBef>
                <a:spcPts val="1000"/>
              </a:spcBef>
              <a:spcAft>
                <a:spcPts val="0"/>
              </a:spcAft>
              <a:buSzPts val="1800"/>
              <a:buNone/>
            </a:pPr>
            <a:r>
              <a:rPr lang="en" sz="1800">
                <a:solidFill>
                  <a:schemeClr val="accent5"/>
                </a:solidFill>
              </a:rPr>
              <a:t>También existen medidas de dispersión (cómo el desvío estándar usado en el ejercicio anterior). Nunca debe evaluarse solamente las medidas tendencia central, porque si desconocemos el comportamiento de “cómo están repartidos los valores” tendremos una visión incompleta.</a:t>
            </a:r>
            <a:endParaRPr sz="1800">
              <a:solidFill>
                <a:schemeClr val="accent5"/>
              </a:solidFill>
            </a:endParaRPr>
          </a:p>
          <a:p>
            <a:pPr indent="0" lvl="0" marL="0" rtl="0" algn="ctr">
              <a:lnSpc>
                <a:spcPct val="90000"/>
              </a:lnSpc>
              <a:spcBef>
                <a:spcPts val="1000"/>
              </a:spcBef>
              <a:spcAft>
                <a:spcPts val="0"/>
              </a:spcAft>
              <a:buSzPts val="1800"/>
              <a:buNone/>
            </a:pPr>
            <a:r>
              <a:rPr lang="en" sz="1800">
                <a:solidFill>
                  <a:schemeClr val="accent5"/>
                </a:solidFill>
              </a:rPr>
              <a:t>La elección y el uso de estas medidas dependen del caso a estudiar.</a:t>
            </a:r>
            <a:endParaRPr sz="1800">
              <a:solidFill>
                <a:schemeClr val="accent5"/>
              </a:solidFill>
            </a:endParaRPr>
          </a:p>
        </p:txBody>
      </p:sp>
      <p:pic>
        <p:nvPicPr>
          <p:cNvPr id="249" name="Google Shape;249;p3"/>
          <p:cNvPicPr preferRelativeResize="0"/>
          <p:nvPr/>
        </p:nvPicPr>
        <p:blipFill rotWithShape="1">
          <a:blip r:embed="rId3">
            <a:alphaModFix/>
          </a:blip>
          <a:srcRect b="0" l="0" r="0" t="0"/>
          <a:stretch/>
        </p:blipFill>
        <p:spPr>
          <a:xfrm>
            <a:off x="4592924" y="1083125"/>
            <a:ext cx="4472125" cy="2267800"/>
          </a:xfrm>
          <a:prstGeom prst="rect">
            <a:avLst/>
          </a:prstGeom>
          <a:noFill/>
          <a:ln>
            <a:noFill/>
          </a:ln>
        </p:spPr>
      </p:pic>
      <p:pic>
        <p:nvPicPr>
          <p:cNvPr id="250" name="Google Shape;250;p3"/>
          <p:cNvPicPr preferRelativeResize="0"/>
          <p:nvPr/>
        </p:nvPicPr>
        <p:blipFill rotWithShape="1">
          <a:blip r:embed="rId4">
            <a:alphaModFix/>
          </a:blip>
          <a:srcRect b="0" l="0" r="0" t="0"/>
          <a:stretch/>
        </p:blipFill>
        <p:spPr>
          <a:xfrm>
            <a:off x="6299374" y="3075349"/>
            <a:ext cx="2779600" cy="1907000"/>
          </a:xfrm>
          <a:prstGeom prst="rect">
            <a:avLst/>
          </a:prstGeom>
          <a:noFill/>
          <a:ln>
            <a:noFill/>
          </a:ln>
        </p:spPr>
      </p:pic>
      <p:pic>
        <p:nvPicPr>
          <p:cNvPr id="251" name="Google Shape;251;p3"/>
          <p:cNvPicPr preferRelativeResize="0"/>
          <p:nvPr/>
        </p:nvPicPr>
        <p:blipFill rotWithShape="1">
          <a:blip r:embed="rId5">
            <a:alphaModFix/>
          </a:blip>
          <a:srcRect b="0" l="0" r="0" t="0"/>
          <a:stretch/>
        </p:blipFill>
        <p:spPr>
          <a:xfrm>
            <a:off x="3926025" y="3558825"/>
            <a:ext cx="3140401" cy="1241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
          <p:cNvSpPr txBox="1"/>
          <p:nvPr>
            <p:ph type="title"/>
          </p:nvPr>
        </p:nvSpPr>
        <p:spPr>
          <a:xfrm>
            <a:off x="67150" y="206775"/>
            <a:ext cx="8997900" cy="915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 sz="3600"/>
              <a:t>Estadística básicas en planillas de cálculos</a:t>
            </a:r>
            <a:endParaRPr sz="3600"/>
          </a:p>
        </p:txBody>
      </p:sp>
      <p:sp>
        <p:nvSpPr>
          <p:cNvPr id="257" name="Google Shape;257;p4"/>
          <p:cNvSpPr txBox="1"/>
          <p:nvPr>
            <p:ph idx="1" type="body"/>
          </p:nvPr>
        </p:nvSpPr>
        <p:spPr>
          <a:xfrm>
            <a:off x="201450" y="1381025"/>
            <a:ext cx="4324200" cy="29163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SzPts val="1800"/>
              <a:buNone/>
            </a:pPr>
            <a:r>
              <a:rPr b="1" lang="en" sz="1800">
                <a:solidFill>
                  <a:schemeClr val="accent5"/>
                </a:solidFill>
              </a:rPr>
              <a:t>DISCUSIÓN:</a:t>
            </a:r>
            <a:endParaRPr b="1" sz="1800">
              <a:solidFill>
                <a:schemeClr val="accent5"/>
              </a:solidFill>
            </a:endParaRPr>
          </a:p>
          <a:p>
            <a:pPr indent="0" lvl="0" marL="0" rtl="0" algn="ctr">
              <a:lnSpc>
                <a:spcPct val="90000"/>
              </a:lnSpc>
              <a:spcBef>
                <a:spcPts val="1000"/>
              </a:spcBef>
              <a:spcAft>
                <a:spcPts val="0"/>
              </a:spcAft>
              <a:buSzPts val="1800"/>
              <a:buNone/>
            </a:pPr>
            <a:r>
              <a:rPr lang="en" sz="1800">
                <a:solidFill>
                  <a:schemeClr val="accent5"/>
                </a:solidFill>
              </a:rPr>
              <a:t>También existen medidas de dispersión (cómo el desvío estándar usado en el ejercicio anterior). Nunca debe evaluarse solamente las medidas tendencia central, porque si desconocemos el comportamiento de “cómo están repartidos los valores” tendremos una visión incompleta.</a:t>
            </a:r>
            <a:endParaRPr sz="1800">
              <a:solidFill>
                <a:schemeClr val="accent5"/>
              </a:solidFill>
            </a:endParaRPr>
          </a:p>
          <a:p>
            <a:pPr indent="0" lvl="0" marL="0" rtl="0" algn="ctr">
              <a:lnSpc>
                <a:spcPct val="90000"/>
              </a:lnSpc>
              <a:spcBef>
                <a:spcPts val="1000"/>
              </a:spcBef>
              <a:spcAft>
                <a:spcPts val="0"/>
              </a:spcAft>
              <a:buSzPts val="1800"/>
              <a:buNone/>
            </a:pPr>
            <a:r>
              <a:rPr lang="en" sz="1800">
                <a:solidFill>
                  <a:schemeClr val="accent5"/>
                </a:solidFill>
              </a:rPr>
              <a:t>La elección y el uso de estas medidas dependen del caso a estudiar.</a:t>
            </a:r>
            <a:endParaRPr sz="1800">
              <a:solidFill>
                <a:schemeClr val="accent5"/>
              </a:solidFill>
            </a:endParaRPr>
          </a:p>
        </p:txBody>
      </p:sp>
      <p:pic>
        <p:nvPicPr>
          <p:cNvPr id="258" name="Google Shape;258;p4"/>
          <p:cNvPicPr preferRelativeResize="0"/>
          <p:nvPr/>
        </p:nvPicPr>
        <p:blipFill rotWithShape="1">
          <a:blip r:embed="rId3">
            <a:alphaModFix/>
          </a:blip>
          <a:srcRect b="0" l="0" r="0" t="0"/>
          <a:stretch/>
        </p:blipFill>
        <p:spPr>
          <a:xfrm>
            <a:off x="5148175" y="1246728"/>
            <a:ext cx="3594449" cy="35944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5"/>
          <p:cNvSpPr txBox="1"/>
          <p:nvPr>
            <p:ph type="title"/>
          </p:nvPr>
        </p:nvSpPr>
        <p:spPr>
          <a:xfrm>
            <a:off x="67150" y="206775"/>
            <a:ext cx="8997900" cy="915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 sz="3500"/>
              <a:t>Recuperando lógica en Planillas de Cálculos</a:t>
            </a:r>
            <a:endParaRPr sz="3500"/>
          </a:p>
        </p:txBody>
      </p:sp>
      <p:sp>
        <p:nvSpPr>
          <p:cNvPr id="264" name="Google Shape;264;p5"/>
          <p:cNvSpPr txBox="1"/>
          <p:nvPr>
            <p:ph idx="1" type="body"/>
          </p:nvPr>
        </p:nvSpPr>
        <p:spPr>
          <a:xfrm>
            <a:off x="111825" y="944450"/>
            <a:ext cx="8823300" cy="3316800"/>
          </a:xfrm>
          <a:prstGeom prst="rect">
            <a:avLst/>
          </a:prstGeom>
          <a:noFill/>
          <a:ln>
            <a:noFill/>
          </a:ln>
        </p:spPr>
        <p:txBody>
          <a:bodyPr anchorCtr="0" anchor="t" bIns="45700" lIns="91425" spcFirstLastPara="1" rIns="91425" wrap="square" tIns="45700">
            <a:noAutofit/>
          </a:bodyPr>
          <a:lstStyle/>
          <a:p>
            <a:pPr indent="-342900" lvl="0" marL="457200" rtl="0" algn="just">
              <a:lnSpc>
                <a:spcPct val="90000"/>
              </a:lnSpc>
              <a:spcBef>
                <a:spcPts val="1000"/>
              </a:spcBef>
              <a:spcAft>
                <a:spcPts val="0"/>
              </a:spcAft>
              <a:buClr>
                <a:schemeClr val="accent5"/>
              </a:buClr>
              <a:buSzPts val="1800"/>
              <a:buAutoNum type="arabicPeriod"/>
            </a:pPr>
            <a:r>
              <a:rPr lang="en" sz="1800">
                <a:solidFill>
                  <a:schemeClr val="accent5"/>
                </a:solidFill>
              </a:rPr>
              <a:t>Utilizando funciones lógicas y operadores, calcular en una tabla las notas finales, según el criterio de aprobación de cada materia:</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rPr b="1" lang="en" sz="1800">
                <a:solidFill>
                  <a:schemeClr val="accent5"/>
                </a:solidFill>
              </a:rPr>
              <a:t>-Matemática:</a:t>
            </a:r>
            <a:r>
              <a:rPr lang="en" sz="1800">
                <a:solidFill>
                  <a:schemeClr val="accent5"/>
                </a:solidFill>
              </a:rPr>
              <a:t> se extrae el promedio de los tres exámenes, si el promedio es menor a 7 no se debe mostrar una nota sino el texto “Recupera”.</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rPr b="1" lang="en" sz="1800">
                <a:solidFill>
                  <a:schemeClr val="accent5"/>
                </a:solidFill>
              </a:rPr>
              <a:t>-Lengua: </a:t>
            </a:r>
            <a:r>
              <a:rPr lang="en" sz="1800">
                <a:solidFill>
                  <a:schemeClr val="accent5"/>
                </a:solidFill>
              </a:rPr>
              <a:t>Si desaprobó al menos un examen (&gt;7), “Recupera”, en caso contrario, se extrae el promedio (luego ver si le da el promedio).</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rPr b="1" lang="en" sz="1800">
                <a:solidFill>
                  <a:schemeClr val="accent5"/>
                </a:solidFill>
              </a:rPr>
              <a:t>-Ciencias naturales: </a:t>
            </a:r>
            <a:r>
              <a:rPr lang="en" sz="1800">
                <a:solidFill>
                  <a:schemeClr val="accent5"/>
                </a:solidFill>
              </a:rPr>
              <a:t>“Recupera” solo si desaprobó dos exámenes o si el promedio no alcanza al  7 “recupera”. En caso contrario se muestra el promedio.</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rPr b="1" lang="en" sz="1800">
                <a:solidFill>
                  <a:schemeClr val="accent5"/>
                </a:solidFill>
              </a:rPr>
              <a:t>-Ciencias sociales:</a:t>
            </a:r>
            <a:r>
              <a:rPr lang="en" sz="1800">
                <a:solidFill>
                  <a:schemeClr val="accent5"/>
                </a:solidFill>
              </a:rPr>
              <a:t> “Recupera” si desaprobó los tres exámenes o si su promedio no alcanza al 7. En caso contrario se muestra el promedio.</a:t>
            </a:r>
            <a:endParaRPr sz="1800">
              <a:solidFill>
                <a:schemeClr val="accent5"/>
              </a:solidFill>
            </a:endParaRPr>
          </a:p>
          <a:p>
            <a:pPr indent="0" lvl="0" marL="0" rtl="0" algn="just">
              <a:lnSpc>
                <a:spcPct val="90000"/>
              </a:lnSpc>
              <a:spcBef>
                <a:spcPts val="1000"/>
              </a:spcBef>
              <a:spcAft>
                <a:spcPts val="0"/>
              </a:spcAft>
              <a:buNone/>
            </a:pPr>
            <a:r>
              <a:rPr lang="en" sz="1800">
                <a:solidFill>
                  <a:schemeClr val="accent5"/>
                </a:solidFill>
              </a:rPr>
              <a:t>2.  Realice un gráfico que permita visualizar una comparación entre de resultados en las distintas instituciones. Elija qué atributo desea comparar y justifique la elección del tipo de gráfico.</a:t>
            </a:r>
            <a:endParaRPr sz="1800">
              <a:solidFill>
                <a:schemeClr val="accent5"/>
              </a:solidFill>
            </a:endParaRPr>
          </a:p>
          <a:p>
            <a:pPr indent="0" lvl="0" marL="0" rtl="0" algn="just">
              <a:lnSpc>
                <a:spcPct val="90000"/>
              </a:lnSpc>
              <a:spcBef>
                <a:spcPts val="1000"/>
              </a:spcBef>
              <a:spcAft>
                <a:spcPts val="0"/>
              </a:spcAft>
              <a:buSzPts val="1800"/>
              <a:buNone/>
            </a:pPr>
            <a:r>
              <a:t/>
            </a:r>
            <a:endParaRPr sz="1800">
              <a:solidFill>
                <a:schemeClr val="accent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6"/>
          <p:cNvSpPr txBox="1"/>
          <p:nvPr>
            <p:ph type="title"/>
          </p:nvPr>
        </p:nvSpPr>
        <p:spPr>
          <a:xfrm>
            <a:off x="67150" y="206775"/>
            <a:ext cx="8997900" cy="915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 sz="3500"/>
              <a:t>Recuperando lógica en Planillas de Cálculos</a:t>
            </a:r>
            <a:endParaRPr sz="3500"/>
          </a:p>
        </p:txBody>
      </p:sp>
      <p:sp>
        <p:nvSpPr>
          <p:cNvPr id="270" name="Google Shape;270;p6"/>
          <p:cNvSpPr txBox="1"/>
          <p:nvPr>
            <p:ph idx="1" type="body"/>
          </p:nvPr>
        </p:nvSpPr>
        <p:spPr>
          <a:xfrm>
            <a:off x="111825" y="944450"/>
            <a:ext cx="8823300" cy="33168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SzPts val="1800"/>
              <a:buNone/>
            </a:pPr>
            <a:r>
              <a:rPr lang="en" sz="1800">
                <a:solidFill>
                  <a:schemeClr val="accent5"/>
                </a:solidFill>
              </a:rPr>
              <a:t>3-En Lengua, ¿hay gente que el promedio le da 7 pero recupera porque se llevó una? ¿Cuántas personas?</a:t>
            </a:r>
            <a:endParaRPr sz="1800">
              <a:solidFill>
                <a:schemeClr val="accent5"/>
              </a:solidFill>
            </a:endParaRPr>
          </a:p>
          <a:p>
            <a:pPr indent="0" lvl="0" marL="0" rtl="0" algn="just">
              <a:lnSpc>
                <a:spcPct val="90000"/>
              </a:lnSpc>
              <a:spcBef>
                <a:spcPts val="1000"/>
              </a:spcBef>
              <a:spcAft>
                <a:spcPts val="0"/>
              </a:spcAft>
              <a:buSzPts val="1800"/>
              <a:buNone/>
            </a:pPr>
            <a:r>
              <a:rPr lang="en" sz="1800">
                <a:solidFill>
                  <a:schemeClr val="accent5"/>
                </a:solidFill>
              </a:rPr>
              <a:t>4- Realice un gráfico que muestre de una sola vez, la cantidad de personas que aprobaron o no matemática dado que aprobaron o no lengua (explorar entre los distintos tipos de gráficos cuál podría usarse)</a:t>
            </a:r>
            <a:endParaRPr sz="1800">
              <a:solidFill>
                <a:schemeClr val="accent5"/>
              </a:solidFill>
            </a:endParaRPr>
          </a:p>
          <a:p>
            <a:pPr indent="0" lvl="0" marL="0" rtl="0" algn="just">
              <a:lnSpc>
                <a:spcPct val="90000"/>
              </a:lnSpc>
              <a:spcBef>
                <a:spcPts val="1000"/>
              </a:spcBef>
              <a:spcAft>
                <a:spcPts val="0"/>
              </a:spcAft>
              <a:buSzPts val="1800"/>
              <a:buNone/>
            </a:pPr>
            <a:r>
              <a:rPr lang="en" sz="1800">
                <a:solidFill>
                  <a:schemeClr val="accent5"/>
                </a:solidFill>
              </a:rPr>
              <a:t>5- Realizar un gráfico Radial para el alumno 1 en los tres examenes de ciencias sociales</a:t>
            </a:r>
            <a:endParaRPr sz="1800">
              <a:solidFill>
                <a:schemeClr val="accent5"/>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FS">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