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7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f0cb9f04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f0cb9f04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fcfd484a7d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fcfd484a7d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fcfd484a7d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fcfd484a7d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fcfd484a7d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fcfd484a7d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fcfd484a7d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fcfd484a7d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f8795e5971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f8795e5971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fcfd484a7d_0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fcfd484a7d_0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f673195669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f673195669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fb48d1d7e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fb48d1d7e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fb48d1d7e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fb48d1d7e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fb48d1d7e4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fb48d1d7e4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f67319566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f67319566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f673195669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f673195669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fcf269a8eb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fcf269a8eb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fcf269a8eb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fcf269a8eb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fcf269a8eb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fcf269a8eb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fcfd484a7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fcfd484a7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fcfd484a7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fcfd484a7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fcfd484a7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fcfd484a7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fcfd484a7d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fcfd484a7d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f67319566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f67319566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fcfd484a7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fcfd484a7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fcfd484a7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fcfd484a7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a de título" type="title">
  <p:cSld name="TITLE">
    <p:spTree>
      <p:nvGrpSpPr>
        <p:cNvPr id="14" name="Shape 14"/>
        <p:cNvGrpSpPr/>
        <p:nvPr/>
      </p:nvGrpSpPr>
      <p:grpSpPr>
        <a:xfrm>
          <a:off x="0" y="0"/>
          <a:ext cx="0" cy="0"/>
          <a:chOff x="0" y="0"/>
          <a:chExt cx="0" cy="0"/>
        </a:xfrm>
      </p:grpSpPr>
      <p:sp>
        <p:nvSpPr>
          <p:cNvPr id="15" name="Google Shape;15;p2"/>
          <p:cNvSpPr/>
          <p:nvPr/>
        </p:nvSpPr>
        <p:spPr>
          <a:xfrm flipH="1" rot="10800000">
            <a:off x="1525" y="506"/>
            <a:ext cx="2220900" cy="17259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6" name="Google Shape;16;p2"/>
          <p:cNvGrpSpPr/>
          <p:nvPr/>
        </p:nvGrpSpPr>
        <p:grpSpPr>
          <a:xfrm>
            <a:off x="-1300" y="39"/>
            <a:ext cx="9146775" cy="5143447"/>
            <a:chOff x="-1300" y="52"/>
            <a:chExt cx="9146775" cy="6857929"/>
          </a:xfrm>
        </p:grpSpPr>
        <p:sp>
          <p:nvSpPr>
            <p:cNvPr id="17" name="Google Shape;17;p2"/>
            <p:cNvSpPr/>
            <p:nvPr/>
          </p:nvSpPr>
          <p:spPr>
            <a:xfrm>
              <a:off x="1028075" y="52"/>
              <a:ext cx="8117400" cy="12474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 name="Google Shape;18;p2"/>
            <p:cNvGrpSpPr/>
            <p:nvPr/>
          </p:nvGrpSpPr>
          <p:grpSpPr>
            <a:xfrm rot="10800000">
              <a:off x="-1300" y="4051474"/>
              <a:ext cx="9143950" cy="2806507"/>
              <a:chOff x="0" y="275"/>
              <a:chExt cx="9143950" cy="381817"/>
            </a:xfrm>
          </p:grpSpPr>
          <p:sp>
            <p:nvSpPr>
              <p:cNvPr id="19" name="Google Shape;19;p2"/>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 name="Google Shape;20;p2"/>
              <p:cNvSpPr/>
              <p:nvPr/>
            </p:nvSpPr>
            <p:spPr>
              <a:xfrm flipH="1" rot="10800000">
                <a:off x="0" y="492"/>
                <a:ext cx="2348100" cy="3816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 name="Google Shape;21;p2"/>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2" name="Google Shape;22;p2"/>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23" name="Google Shape;23;p2"/>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paso">
  <p:cSld name="Filmina - Repaso">
    <p:spTree>
      <p:nvGrpSpPr>
        <p:cNvPr id="104" name="Shape 104"/>
        <p:cNvGrpSpPr/>
        <p:nvPr/>
      </p:nvGrpSpPr>
      <p:grpSpPr>
        <a:xfrm>
          <a:off x="0" y="0"/>
          <a:ext cx="0" cy="0"/>
          <a:chOff x="0" y="0"/>
          <a:chExt cx="0" cy="0"/>
        </a:xfrm>
      </p:grpSpPr>
      <p:sp>
        <p:nvSpPr>
          <p:cNvPr id="105" name="Google Shape;105;p11"/>
          <p:cNvSpPr/>
          <p:nvPr/>
        </p:nvSpPr>
        <p:spPr>
          <a:xfrm>
            <a:off x="-25" y="5066212"/>
            <a:ext cx="9144000" cy="109500"/>
          </a:xfrm>
          <a:prstGeom prst="rect">
            <a:avLst/>
          </a:prstGeom>
          <a:solidFill>
            <a:srgbClr val="5A3A9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06" name="Google Shape;106;p11"/>
          <p:cNvSpPr/>
          <p:nvPr/>
        </p:nvSpPr>
        <p:spPr>
          <a:xfrm flipH="1">
            <a:off x="8440500" y="4961325"/>
            <a:ext cx="703500" cy="2145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107" name="Google Shape;107;p1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08" name="Google Shape;108;p11"/>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09" name="Google Shape;109;p11"/>
          <p:cNvGrpSpPr/>
          <p:nvPr/>
        </p:nvGrpSpPr>
        <p:grpSpPr>
          <a:xfrm>
            <a:off x="0" y="206"/>
            <a:ext cx="9143950" cy="360281"/>
            <a:chOff x="0" y="275"/>
            <a:chExt cx="9143950" cy="480375"/>
          </a:xfrm>
        </p:grpSpPr>
        <p:sp>
          <p:nvSpPr>
            <p:cNvPr id="110" name="Google Shape;110;p11"/>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11" name="Google Shape;111;p11"/>
            <p:cNvSpPr/>
            <p:nvPr/>
          </p:nvSpPr>
          <p:spPr>
            <a:xfrm flipH="1" rot="10800000">
              <a:off x="0" y="350"/>
              <a:ext cx="1098000" cy="480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112" name="Google Shape;112;p11"/>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lt1"/>
                </a:solidFill>
              </a:rPr>
              <a:t>CFS</a:t>
            </a:r>
            <a:endParaRPr b="1" sz="2400">
              <a:solidFill>
                <a:srgbClr val="FFFFFF"/>
              </a:solidFill>
            </a:endParaRPr>
          </a:p>
        </p:txBody>
      </p:sp>
      <p:sp>
        <p:nvSpPr>
          <p:cNvPr id="113" name="Google Shape;113;p11"/>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ncabezado de sección" type="secHead">
  <p:cSld name="SECTION_HEADER">
    <p:spTree>
      <p:nvGrpSpPr>
        <p:cNvPr id="114" name="Shape 114"/>
        <p:cNvGrpSpPr/>
        <p:nvPr/>
      </p:nvGrpSpPr>
      <p:grpSpPr>
        <a:xfrm>
          <a:off x="0" y="0"/>
          <a:ext cx="0" cy="0"/>
          <a:chOff x="0" y="0"/>
          <a:chExt cx="0" cy="0"/>
        </a:xfrm>
      </p:grpSpPr>
      <p:sp>
        <p:nvSpPr>
          <p:cNvPr id="115" name="Google Shape;115;p12"/>
          <p:cNvSpPr txBox="1"/>
          <p:nvPr>
            <p:ph type="title"/>
          </p:nvPr>
        </p:nvSpPr>
        <p:spPr>
          <a:xfrm>
            <a:off x="623888" y="882254"/>
            <a:ext cx="7886700" cy="21396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6000"/>
              <a:buFont typeface="Arial"/>
              <a:buNone/>
              <a:defRPr sz="6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16" name="Google Shape;116;p12"/>
          <p:cNvSpPr txBox="1"/>
          <p:nvPr>
            <p:ph idx="1" type="body"/>
          </p:nvPr>
        </p:nvSpPr>
        <p:spPr>
          <a:xfrm>
            <a:off x="623888" y="3442098"/>
            <a:ext cx="7886700" cy="11253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sz="2400">
                <a:solidFill>
                  <a:schemeClr val="dk1"/>
                </a:solidFill>
              </a:defRPr>
            </a:lvl1pPr>
            <a:lvl2pPr indent="-228600" lvl="1" marL="914400" rtl="0" algn="l">
              <a:lnSpc>
                <a:spcPct val="90000"/>
              </a:lnSpc>
              <a:spcBef>
                <a:spcPts val="500"/>
              </a:spcBef>
              <a:spcAft>
                <a:spcPts val="0"/>
              </a:spcAft>
              <a:buClr>
                <a:srgbClr val="888888"/>
              </a:buClr>
              <a:buSzPts val="2000"/>
              <a:buNone/>
              <a:defRPr sz="2000">
                <a:solidFill>
                  <a:srgbClr val="888888"/>
                </a:solidFill>
              </a:defRPr>
            </a:lvl2pPr>
            <a:lvl3pPr indent="-228600" lvl="2" marL="1371600" rtl="0" algn="l">
              <a:lnSpc>
                <a:spcPct val="90000"/>
              </a:lnSpc>
              <a:spcBef>
                <a:spcPts val="500"/>
              </a:spcBef>
              <a:spcAft>
                <a:spcPts val="0"/>
              </a:spcAft>
              <a:buClr>
                <a:srgbClr val="888888"/>
              </a:buClr>
              <a:buSzPts val="1800"/>
              <a:buNone/>
              <a:defRPr sz="1800">
                <a:solidFill>
                  <a:srgbClr val="888888"/>
                </a:solidFill>
              </a:defRPr>
            </a:lvl3pPr>
            <a:lvl4pPr indent="-228600" lvl="3" marL="1828800" rtl="0" algn="l">
              <a:lnSpc>
                <a:spcPct val="90000"/>
              </a:lnSpc>
              <a:spcBef>
                <a:spcPts val="500"/>
              </a:spcBef>
              <a:spcAft>
                <a:spcPts val="0"/>
              </a:spcAft>
              <a:buClr>
                <a:srgbClr val="888888"/>
              </a:buClr>
              <a:buSzPts val="1600"/>
              <a:buNone/>
              <a:defRPr sz="1600">
                <a:solidFill>
                  <a:srgbClr val="888888"/>
                </a:solidFill>
              </a:defRPr>
            </a:lvl4pPr>
            <a:lvl5pPr indent="-228600" lvl="4" marL="2286000" rtl="0" algn="l">
              <a:lnSpc>
                <a:spcPct val="90000"/>
              </a:lnSpc>
              <a:spcBef>
                <a:spcPts val="500"/>
              </a:spcBef>
              <a:spcAft>
                <a:spcPts val="0"/>
              </a:spcAft>
              <a:buClr>
                <a:srgbClr val="888888"/>
              </a:buClr>
              <a:buSzPts val="1600"/>
              <a:buNone/>
              <a:defRPr sz="1600">
                <a:solidFill>
                  <a:srgbClr val="888888"/>
                </a:solidFill>
              </a:defRPr>
            </a:lvl5pPr>
            <a:lvl6pPr indent="-228600" lvl="5" marL="2743200" rtl="0" algn="l">
              <a:lnSpc>
                <a:spcPct val="90000"/>
              </a:lnSpc>
              <a:spcBef>
                <a:spcPts val="500"/>
              </a:spcBef>
              <a:spcAft>
                <a:spcPts val="0"/>
              </a:spcAft>
              <a:buClr>
                <a:srgbClr val="888888"/>
              </a:buClr>
              <a:buSzPts val="1600"/>
              <a:buNone/>
              <a:defRPr sz="1600">
                <a:solidFill>
                  <a:srgbClr val="888888"/>
                </a:solidFill>
              </a:defRPr>
            </a:lvl6pPr>
            <a:lvl7pPr indent="-228600" lvl="6" marL="3200400" rtl="0" algn="l">
              <a:lnSpc>
                <a:spcPct val="90000"/>
              </a:lnSpc>
              <a:spcBef>
                <a:spcPts val="500"/>
              </a:spcBef>
              <a:spcAft>
                <a:spcPts val="0"/>
              </a:spcAft>
              <a:buClr>
                <a:srgbClr val="888888"/>
              </a:buClr>
              <a:buSzPts val="1600"/>
              <a:buNone/>
              <a:defRPr sz="1600">
                <a:solidFill>
                  <a:srgbClr val="888888"/>
                </a:solidFill>
              </a:defRPr>
            </a:lvl7pPr>
            <a:lvl8pPr indent="-228600" lvl="7" marL="3657600" rtl="0" algn="l">
              <a:lnSpc>
                <a:spcPct val="90000"/>
              </a:lnSpc>
              <a:spcBef>
                <a:spcPts val="500"/>
              </a:spcBef>
              <a:spcAft>
                <a:spcPts val="0"/>
              </a:spcAft>
              <a:buClr>
                <a:srgbClr val="888888"/>
              </a:buClr>
              <a:buSzPts val="1600"/>
              <a:buNone/>
              <a:defRPr sz="1600">
                <a:solidFill>
                  <a:srgbClr val="888888"/>
                </a:solidFill>
              </a:defRPr>
            </a:lvl8pPr>
            <a:lvl9pPr indent="-228600" lvl="8" marL="4114800" rtl="0" algn="l">
              <a:lnSpc>
                <a:spcPct val="90000"/>
              </a:lnSpc>
              <a:spcBef>
                <a:spcPts val="500"/>
              </a:spcBef>
              <a:spcAft>
                <a:spcPts val="0"/>
              </a:spcAft>
              <a:buClr>
                <a:srgbClr val="888888"/>
              </a:buClr>
              <a:buSzPts val="1600"/>
              <a:buNone/>
              <a:defRPr sz="1600">
                <a:solidFill>
                  <a:srgbClr val="888888"/>
                </a:solidFill>
              </a:defRPr>
            </a:lvl9pPr>
          </a:lstStyle>
          <a:p/>
        </p:txBody>
      </p:sp>
      <p:sp>
        <p:nvSpPr>
          <p:cNvPr id="117" name="Google Shape;117;p12"/>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18" name="Google Shape;118;p12"/>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19" name="Google Shape;119;p12"/>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lt1"/>
                </a:solidFill>
              </a:rPr>
              <a:t>CFS</a:t>
            </a:r>
            <a:endParaRPr b="1" sz="2400">
              <a:solidFill>
                <a:srgbClr val="FFFFFF"/>
              </a:solidFil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s objetos" type="twoObj">
  <p:cSld name="TWO_OBJECTS">
    <p:spTree>
      <p:nvGrpSpPr>
        <p:cNvPr id="120" name="Shape 120"/>
        <p:cNvGrpSpPr/>
        <p:nvPr/>
      </p:nvGrpSpPr>
      <p:grpSpPr>
        <a:xfrm>
          <a:off x="0" y="0"/>
          <a:ext cx="0" cy="0"/>
          <a:chOff x="0" y="0"/>
          <a:chExt cx="0" cy="0"/>
        </a:xfrm>
      </p:grpSpPr>
      <p:sp>
        <p:nvSpPr>
          <p:cNvPr id="121" name="Google Shape;121;p13"/>
          <p:cNvSpPr txBox="1"/>
          <p:nvPr>
            <p:ph type="title"/>
          </p:nvPr>
        </p:nvSpPr>
        <p:spPr>
          <a:xfrm>
            <a:off x="628650" y="217800"/>
            <a:ext cx="7886700" cy="825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2" name="Google Shape;122;p13"/>
          <p:cNvSpPr txBox="1"/>
          <p:nvPr>
            <p:ph idx="1" type="body"/>
          </p:nvPr>
        </p:nvSpPr>
        <p:spPr>
          <a:xfrm>
            <a:off x="6286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3" name="Google Shape;123;p13"/>
          <p:cNvSpPr txBox="1"/>
          <p:nvPr>
            <p:ph idx="2" type="body"/>
          </p:nvPr>
        </p:nvSpPr>
        <p:spPr>
          <a:xfrm>
            <a:off x="4629150" y="1101855"/>
            <a:ext cx="3886200" cy="37815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24" name="Google Shape;124;p13"/>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25" name="Google Shape;125;p1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26" name="Google Shape;126;p13"/>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lt1"/>
                </a:solidFill>
              </a:rPr>
              <a:t>CFS</a:t>
            </a:r>
            <a:endParaRPr b="1" sz="2400">
              <a:solidFill>
                <a:srgbClr val="FFFFFF"/>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ción" type="twoTxTwoObj">
  <p:cSld name="TWO_OBJECTS_WITH_TEXT">
    <p:spTree>
      <p:nvGrpSpPr>
        <p:cNvPr id="127" name="Shape 127"/>
        <p:cNvGrpSpPr/>
        <p:nvPr/>
      </p:nvGrpSpPr>
      <p:grpSpPr>
        <a:xfrm>
          <a:off x="0" y="0"/>
          <a:ext cx="0" cy="0"/>
          <a:chOff x="0" y="0"/>
          <a:chExt cx="0" cy="0"/>
        </a:xfrm>
      </p:grpSpPr>
      <p:sp>
        <p:nvSpPr>
          <p:cNvPr id="128" name="Google Shape;128;p14"/>
          <p:cNvSpPr txBox="1"/>
          <p:nvPr>
            <p:ph type="title"/>
          </p:nvPr>
        </p:nvSpPr>
        <p:spPr>
          <a:xfrm>
            <a:off x="782241" y="93150"/>
            <a:ext cx="7886700" cy="8085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29" name="Google Shape;129;p14"/>
          <p:cNvSpPr txBox="1"/>
          <p:nvPr>
            <p:ph idx="1" type="body"/>
          </p:nvPr>
        </p:nvSpPr>
        <p:spPr>
          <a:xfrm>
            <a:off x="629850" y="808182"/>
            <a:ext cx="3868200" cy="18822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0" name="Google Shape;130;p14"/>
          <p:cNvSpPr txBox="1"/>
          <p:nvPr>
            <p:ph idx="2" type="body"/>
          </p:nvPr>
        </p:nvSpPr>
        <p:spPr>
          <a:xfrm>
            <a:off x="629850" y="2735386"/>
            <a:ext cx="3868200" cy="2188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1" name="Google Shape;131;p14"/>
          <p:cNvSpPr txBox="1"/>
          <p:nvPr>
            <p:ph idx="3" type="body"/>
          </p:nvPr>
        </p:nvSpPr>
        <p:spPr>
          <a:xfrm>
            <a:off x="4629150" y="808182"/>
            <a:ext cx="3887400" cy="1882200"/>
          </a:xfrm>
          <a:prstGeom prst="rect">
            <a:avLst/>
          </a:prstGeom>
          <a:noFill/>
          <a:ln>
            <a:noFill/>
          </a:ln>
        </p:spPr>
        <p:txBody>
          <a:bodyPr anchorCtr="0" anchor="b"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2400"/>
              <a:buNone/>
              <a:defRPr b="1" sz="2400"/>
            </a:lvl1pPr>
            <a:lvl2pPr indent="-228600" lvl="1" marL="914400" rtl="0" algn="l">
              <a:lnSpc>
                <a:spcPct val="90000"/>
              </a:lnSpc>
              <a:spcBef>
                <a:spcPts val="500"/>
              </a:spcBef>
              <a:spcAft>
                <a:spcPts val="0"/>
              </a:spcAft>
              <a:buClr>
                <a:schemeClr val="dk1"/>
              </a:buClr>
              <a:buSzPts val="2000"/>
              <a:buNone/>
              <a:defRPr b="1" sz="2000"/>
            </a:lvl2pPr>
            <a:lvl3pPr indent="-228600" lvl="2" marL="1371600" rtl="0" algn="l">
              <a:lnSpc>
                <a:spcPct val="90000"/>
              </a:lnSpc>
              <a:spcBef>
                <a:spcPts val="500"/>
              </a:spcBef>
              <a:spcAft>
                <a:spcPts val="0"/>
              </a:spcAft>
              <a:buClr>
                <a:schemeClr val="dk1"/>
              </a:buClr>
              <a:buSzPts val="1800"/>
              <a:buNone/>
              <a:defRPr b="1" sz="1800"/>
            </a:lvl3pPr>
            <a:lvl4pPr indent="-228600" lvl="3" marL="1828800" rtl="0" algn="l">
              <a:lnSpc>
                <a:spcPct val="90000"/>
              </a:lnSpc>
              <a:spcBef>
                <a:spcPts val="500"/>
              </a:spcBef>
              <a:spcAft>
                <a:spcPts val="0"/>
              </a:spcAft>
              <a:buClr>
                <a:schemeClr val="dk1"/>
              </a:buClr>
              <a:buSzPts val="1600"/>
              <a:buNone/>
              <a:defRPr b="1" sz="1600"/>
            </a:lvl4pPr>
            <a:lvl5pPr indent="-228600" lvl="4" marL="2286000" rtl="0" algn="l">
              <a:lnSpc>
                <a:spcPct val="90000"/>
              </a:lnSpc>
              <a:spcBef>
                <a:spcPts val="500"/>
              </a:spcBef>
              <a:spcAft>
                <a:spcPts val="0"/>
              </a:spcAft>
              <a:buClr>
                <a:schemeClr val="dk1"/>
              </a:buClr>
              <a:buSzPts val="1600"/>
              <a:buNone/>
              <a:defRPr b="1" sz="1600"/>
            </a:lvl5pPr>
            <a:lvl6pPr indent="-228600" lvl="5" marL="2743200" rtl="0" algn="l">
              <a:lnSpc>
                <a:spcPct val="90000"/>
              </a:lnSpc>
              <a:spcBef>
                <a:spcPts val="500"/>
              </a:spcBef>
              <a:spcAft>
                <a:spcPts val="0"/>
              </a:spcAft>
              <a:buClr>
                <a:schemeClr val="dk1"/>
              </a:buClr>
              <a:buSzPts val="1600"/>
              <a:buNone/>
              <a:defRPr b="1" sz="1600"/>
            </a:lvl6pPr>
            <a:lvl7pPr indent="-228600" lvl="6" marL="3200400" rtl="0" algn="l">
              <a:lnSpc>
                <a:spcPct val="90000"/>
              </a:lnSpc>
              <a:spcBef>
                <a:spcPts val="500"/>
              </a:spcBef>
              <a:spcAft>
                <a:spcPts val="0"/>
              </a:spcAft>
              <a:buClr>
                <a:schemeClr val="dk1"/>
              </a:buClr>
              <a:buSzPts val="1600"/>
              <a:buNone/>
              <a:defRPr b="1" sz="1600"/>
            </a:lvl7pPr>
            <a:lvl8pPr indent="-228600" lvl="7" marL="3657600" rtl="0" algn="l">
              <a:lnSpc>
                <a:spcPct val="90000"/>
              </a:lnSpc>
              <a:spcBef>
                <a:spcPts val="500"/>
              </a:spcBef>
              <a:spcAft>
                <a:spcPts val="0"/>
              </a:spcAft>
              <a:buClr>
                <a:schemeClr val="dk1"/>
              </a:buClr>
              <a:buSzPts val="1600"/>
              <a:buNone/>
              <a:defRPr b="1" sz="1600"/>
            </a:lvl8pPr>
            <a:lvl9pPr indent="-228600" lvl="8" marL="4114800" rtl="0" algn="l">
              <a:lnSpc>
                <a:spcPct val="90000"/>
              </a:lnSpc>
              <a:spcBef>
                <a:spcPts val="500"/>
              </a:spcBef>
              <a:spcAft>
                <a:spcPts val="0"/>
              </a:spcAft>
              <a:buClr>
                <a:schemeClr val="dk1"/>
              </a:buClr>
              <a:buSzPts val="1600"/>
              <a:buNone/>
              <a:defRPr b="1" sz="1600"/>
            </a:lvl9pPr>
          </a:lstStyle>
          <a:p/>
        </p:txBody>
      </p:sp>
      <p:sp>
        <p:nvSpPr>
          <p:cNvPr id="132" name="Google Shape;132;p14"/>
          <p:cNvSpPr txBox="1"/>
          <p:nvPr>
            <p:ph idx="4" type="body"/>
          </p:nvPr>
        </p:nvSpPr>
        <p:spPr>
          <a:xfrm>
            <a:off x="4629154" y="2735386"/>
            <a:ext cx="3887400" cy="21882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33" name="Google Shape;133;p14"/>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4" name="Google Shape;134;p14"/>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35" name="Google Shape;135;p14"/>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lt1"/>
                </a:solidFill>
              </a:rPr>
              <a:t>CFS</a:t>
            </a:r>
            <a:endParaRPr b="1" sz="2400">
              <a:solidFill>
                <a:srgbClr val="FFFFFF"/>
              </a:solidFil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olo el título" type="titleOnly">
  <p:cSld name="TITLE_ONLY">
    <p:spTree>
      <p:nvGrpSpPr>
        <p:cNvPr id="136" name="Shape 136"/>
        <p:cNvGrpSpPr/>
        <p:nvPr/>
      </p:nvGrpSpPr>
      <p:grpSpPr>
        <a:xfrm>
          <a:off x="0" y="0"/>
          <a:ext cx="0" cy="0"/>
          <a:chOff x="0" y="0"/>
          <a:chExt cx="0" cy="0"/>
        </a:xfrm>
      </p:grpSpPr>
      <p:sp>
        <p:nvSpPr>
          <p:cNvPr id="137" name="Google Shape;137;p15"/>
          <p:cNvSpPr txBox="1"/>
          <p:nvPr>
            <p:ph type="title"/>
          </p:nvPr>
        </p:nvSpPr>
        <p:spPr>
          <a:xfrm>
            <a:off x="628650" y="675000"/>
            <a:ext cx="7886700" cy="8544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38" name="Google Shape;138;p15"/>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39" name="Google Shape;139;p1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40" name="Google Shape;140;p15"/>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lt1"/>
                </a:solidFill>
              </a:rPr>
              <a:t>CFS</a:t>
            </a:r>
            <a:endParaRPr b="1" sz="2400">
              <a:solidFill>
                <a:srgbClr val="FFFFFF"/>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spacio en blanco" showMasterSp="0">
  <p:cSld name="Espacio en blanco">
    <p:spTree>
      <p:nvGrpSpPr>
        <p:cNvPr id="141" name="Shape 141"/>
        <p:cNvGrpSpPr/>
        <p:nvPr/>
      </p:nvGrpSpPr>
      <p:grpSpPr>
        <a:xfrm>
          <a:off x="0" y="0"/>
          <a:ext cx="0" cy="0"/>
          <a:chOff x="0" y="0"/>
          <a:chExt cx="0" cy="0"/>
        </a:xfrm>
      </p:grpSpPr>
      <p:sp>
        <p:nvSpPr>
          <p:cNvPr id="142" name="Google Shape;142;p16"/>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3" name="Google Shape;143;p16"/>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ido con título" type="objTx">
  <p:cSld name="OBJECT_WITH_CAPTION_TEXT">
    <p:spTree>
      <p:nvGrpSpPr>
        <p:cNvPr id="144" name="Shape 144"/>
        <p:cNvGrpSpPr/>
        <p:nvPr/>
      </p:nvGrpSpPr>
      <p:grpSpPr>
        <a:xfrm>
          <a:off x="0" y="0"/>
          <a:ext cx="0" cy="0"/>
          <a:chOff x="0" y="0"/>
          <a:chExt cx="0" cy="0"/>
        </a:xfrm>
      </p:grpSpPr>
      <p:sp>
        <p:nvSpPr>
          <p:cNvPr id="145" name="Google Shape;145;p17"/>
          <p:cNvSpPr txBox="1"/>
          <p:nvPr>
            <p:ph type="title"/>
          </p:nvPr>
        </p:nvSpPr>
        <p:spPr>
          <a:xfrm>
            <a:off x="629841" y="740569"/>
            <a:ext cx="2949300" cy="8025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46" name="Google Shape;146;p17"/>
          <p:cNvSpPr txBox="1"/>
          <p:nvPr>
            <p:ph idx="1" type="body"/>
          </p:nvPr>
        </p:nvSpPr>
        <p:spPr>
          <a:xfrm>
            <a:off x="3887391" y="740569"/>
            <a:ext cx="4629300" cy="4117200"/>
          </a:xfrm>
          <a:prstGeom prst="rect">
            <a:avLst/>
          </a:prstGeom>
          <a:noFill/>
          <a:ln>
            <a:noFill/>
          </a:ln>
        </p:spPr>
        <p:txBody>
          <a:bodyPr anchorCtr="0" anchor="t" bIns="45700" lIns="91425" spcFirstLastPara="1" rIns="91425" wrap="square" tIns="45700">
            <a:noAutofit/>
          </a:bodyPr>
          <a:lstStyle>
            <a:lvl1pPr indent="-431800" lvl="0" marL="457200" rtl="0" algn="l">
              <a:lnSpc>
                <a:spcPct val="90000"/>
              </a:lnSpc>
              <a:spcBef>
                <a:spcPts val="1000"/>
              </a:spcBef>
              <a:spcAft>
                <a:spcPts val="0"/>
              </a:spcAft>
              <a:buClr>
                <a:schemeClr val="dk1"/>
              </a:buClr>
              <a:buSzPts val="3200"/>
              <a:buChar char="•"/>
              <a:defRPr sz="3200"/>
            </a:lvl1pPr>
            <a:lvl2pPr indent="-406400" lvl="1" marL="914400" rtl="0" algn="l">
              <a:lnSpc>
                <a:spcPct val="90000"/>
              </a:lnSpc>
              <a:spcBef>
                <a:spcPts val="500"/>
              </a:spcBef>
              <a:spcAft>
                <a:spcPts val="0"/>
              </a:spcAft>
              <a:buClr>
                <a:schemeClr val="dk1"/>
              </a:buClr>
              <a:buSzPts val="2800"/>
              <a:buChar char="•"/>
              <a:defRPr sz="2800"/>
            </a:lvl2pPr>
            <a:lvl3pPr indent="-381000" lvl="2" marL="1371600" rtl="0" algn="l">
              <a:lnSpc>
                <a:spcPct val="90000"/>
              </a:lnSpc>
              <a:spcBef>
                <a:spcPts val="500"/>
              </a:spcBef>
              <a:spcAft>
                <a:spcPts val="0"/>
              </a:spcAft>
              <a:buClr>
                <a:schemeClr val="dk1"/>
              </a:buClr>
              <a:buSzPts val="2400"/>
              <a:buChar char="•"/>
              <a:defRPr sz="2400"/>
            </a:lvl3pPr>
            <a:lvl4pPr indent="-355600" lvl="3" marL="1828800" rtl="0" algn="l">
              <a:lnSpc>
                <a:spcPct val="90000"/>
              </a:lnSpc>
              <a:spcBef>
                <a:spcPts val="500"/>
              </a:spcBef>
              <a:spcAft>
                <a:spcPts val="0"/>
              </a:spcAft>
              <a:buClr>
                <a:schemeClr val="dk1"/>
              </a:buClr>
              <a:buSzPts val="2000"/>
              <a:buChar char="•"/>
              <a:defRPr sz="2000"/>
            </a:lvl4pPr>
            <a:lvl5pPr indent="-355600" lvl="4" marL="2286000" rtl="0" algn="l">
              <a:lnSpc>
                <a:spcPct val="90000"/>
              </a:lnSpc>
              <a:spcBef>
                <a:spcPts val="500"/>
              </a:spcBef>
              <a:spcAft>
                <a:spcPts val="0"/>
              </a:spcAft>
              <a:buClr>
                <a:schemeClr val="dk1"/>
              </a:buClr>
              <a:buSzPts val="2000"/>
              <a:buChar char="•"/>
              <a:defRPr sz="2000"/>
            </a:lvl5pPr>
            <a:lvl6pPr indent="-355600" lvl="5" marL="2743200" rtl="0" algn="l">
              <a:lnSpc>
                <a:spcPct val="90000"/>
              </a:lnSpc>
              <a:spcBef>
                <a:spcPts val="500"/>
              </a:spcBef>
              <a:spcAft>
                <a:spcPts val="0"/>
              </a:spcAft>
              <a:buClr>
                <a:schemeClr val="dk1"/>
              </a:buClr>
              <a:buSzPts val="2000"/>
              <a:buChar char="•"/>
              <a:defRPr sz="2000"/>
            </a:lvl6pPr>
            <a:lvl7pPr indent="-355600" lvl="6" marL="3200400" rtl="0" algn="l">
              <a:lnSpc>
                <a:spcPct val="90000"/>
              </a:lnSpc>
              <a:spcBef>
                <a:spcPts val="500"/>
              </a:spcBef>
              <a:spcAft>
                <a:spcPts val="0"/>
              </a:spcAft>
              <a:buClr>
                <a:schemeClr val="dk1"/>
              </a:buClr>
              <a:buSzPts val="2000"/>
              <a:buChar char="•"/>
              <a:defRPr sz="2000"/>
            </a:lvl7pPr>
            <a:lvl8pPr indent="-355600" lvl="7" marL="3657600" rtl="0" algn="l">
              <a:lnSpc>
                <a:spcPct val="90000"/>
              </a:lnSpc>
              <a:spcBef>
                <a:spcPts val="500"/>
              </a:spcBef>
              <a:spcAft>
                <a:spcPts val="0"/>
              </a:spcAft>
              <a:buClr>
                <a:schemeClr val="dk1"/>
              </a:buClr>
              <a:buSzPts val="2000"/>
              <a:buChar char="•"/>
              <a:defRPr sz="2000"/>
            </a:lvl8pPr>
            <a:lvl9pPr indent="-355600" lvl="8" marL="4114800" rtl="0" algn="l">
              <a:lnSpc>
                <a:spcPct val="90000"/>
              </a:lnSpc>
              <a:spcBef>
                <a:spcPts val="500"/>
              </a:spcBef>
              <a:spcAft>
                <a:spcPts val="0"/>
              </a:spcAft>
              <a:buClr>
                <a:schemeClr val="dk1"/>
              </a:buClr>
              <a:buSzPts val="2000"/>
              <a:buChar char="•"/>
              <a:defRPr sz="2000"/>
            </a:lvl9pPr>
          </a:lstStyle>
          <a:p/>
        </p:txBody>
      </p:sp>
      <p:sp>
        <p:nvSpPr>
          <p:cNvPr id="147" name="Google Shape;147;p17"/>
          <p:cNvSpPr txBox="1"/>
          <p:nvPr>
            <p:ph idx="2" type="body"/>
          </p:nvPr>
        </p:nvSpPr>
        <p:spPr>
          <a:xfrm>
            <a:off x="629841" y="1543050"/>
            <a:ext cx="2949300" cy="33147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48" name="Google Shape;148;p17"/>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49" name="Google Shape;149;p1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0" name="Google Shape;150;p17"/>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lt1"/>
                </a:solidFill>
              </a:rPr>
              <a:t>CFS</a:t>
            </a:r>
            <a:endParaRPr b="1" sz="2400">
              <a:solidFill>
                <a:srgbClr val="FFFFFF"/>
              </a:solidFil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n con título" type="picTx">
  <p:cSld name="PICTURE_WITH_CAPTION_TEXT">
    <p:spTree>
      <p:nvGrpSpPr>
        <p:cNvPr id="151" name="Shape 151"/>
        <p:cNvGrpSpPr/>
        <p:nvPr/>
      </p:nvGrpSpPr>
      <p:grpSpPr>
        <a:xfrm>
          <a:off x="0" y="0"/>
          <a:ext cx="0" cy="0"/>
          <a:chOff x="0" y="0"/>
          <a:chExt cx="0" cy="0"/>
        </a:xfrm>
      </p:grpSpPr>
      <p:sp>
        <p:nvSpPr>
          <p:cNvPr id="152" name="Google Shape;152;p18"/>
          <p:cNvSpPr txBox="1"/>
          <p:nvPr>
            <p:ph type="title"/>
          </p:nvPr>
        </p:nvSpPr>
        <p:spPr>
          <a:xfrm>
            <a:off x="629841" y="774699"/>
            <a:ext cx="2949300" cy="7683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dk1"/>
              </a:buClr>
              <a:buSzPts val="3200"/>
              <a:buFont typeface="Arial"/>
              <a:buNone/>
              <a:defRPr sz="32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3" name="Google Shape;153;p18"/>
          <p:cNvSpPr txBox="1"/>
          <p:nvPr>
            <p:ph idx="1" type="body"/>
          </p:nvPr>
        </p:nvSpPr>
        <p:spPr>
          <a:xfrm>
            <a:off x="629841" y="1543050"/>
            <a:ext cx="2949300" cy="304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1000"/>
              </a:spcBef>
              <a:spcAft>
                <a:spcPts val="0"/>
              </a:spcAft>
              <a:buClr>
                <a:schemeClr val="dk1"/>
              </a:buClr>
              <a:buSzPts val="1600"/>
              <a:buNone/>
              <a:defRPr sz="1600"/>
            </a:lvl1pPr>
            <a:lvl2pPr indent="-228600" lvl="1" marL="914400" rtl="0" algn="l">
              <a:lnSpc>
                <a:spcPct val="90000"/>
              </a:lnSpc>
              <a:spcBef>
                <a:spcPts val="500"/>
              </a:spcBef>
              <a:spcAft>
                <a:spcPts val="0"/>
              </a:spcAft>
              <a:buClr>
                <a:schemeClr val="dk1"/>
              </a:buClr>
              <a:buSzPts val="1400"/>
              <a:buNone/>
              <a:defRPr sz="1400"/>
            </a:lvl2pPr>
            <a:lvl3pPr indent="-228600" lvl="2" marL="1371600" rtl="0" algn="l">
              <a:lnSpc>
                <a:spcPct val="90000"/>
              </a:lnSpc>
              <a:spcBef>
                <a:spcPts val="500"/>
              </a:spcBef>
              <a:spcAft>
                <a:spcPts val="0"/>
              </a:spcAft>
              <a:buClr>
                <a:schemeClr val="dk1"/>
              </a:buClr>
              <a:buSzPts val="1200"/>
              <a:buNone/>
              <a:defRPr sz="1200"/>
            </a:lvl3pPr>
            <a:lvl4pPr indent="-228600" lvl="3" marL="1828800" rtl="0" algn="l">
              <a:lnSpc>
                <a:spcPct val="90000"/>
              </a:lnSpc>
              <a:spcBef>
                <a:spcPts val="500"/>
              </a:spcBef>
              <a:spcAft>
                <a:spcPts val="0"/>
              </a:spcAft>
              <a:buClr>
                <a:schemeClr val="dk1"/>
              </a:buClr>
              <a:buSzPts val="1000"/>
              <a:buNone/>
              <a:defRPr sz="1000"/>
            </a:lvl4pPr>
            <a:lvl5pPr indent="-228600" lvl="4" marL="2286000" rtl="0" algn="l">
              <a:lnSpc>
                <a:spcPct val="90000"/>
              </a:lnSpc>
              <a:spcBef>
                <a:spcPts val="500"/>
              </a:spcBef>
              <a:spcAft>
                <a:spcPts val="0"/>
              </a:spcAft>
              <a:buClr>
                <a:schemeClr val="dk1"/>
              </a:buClr>
              <a:buSzPts val="1000"/>
              <a:buNone/>
              <a:defRPr sz="1000"/>
            </a:lvl5pPr>
            <a:lvl6pPr indent="-228600" lvl="5" marL="2743200" rtl="0" algn="l">
              <a:lnSpc>
                <a:spcPct val="90000"/>
              </a:lnSpc>
              <a:spcBef>
                <a:spcPts val="500"/>
              </a:spcBef>
              <a:spcAft>
                <a:spcPts val="0"/>
              </a:spcAft>
              <a:buClr>
                <a:schemeClr val="dk1"/>
              </a:buClr>
              <a:buSzPts val="1000"/>
              <a:buNone/>
              <a:defRPr sz="1000"/>
            </a:lvl6pPr>
            <a:lvl7pPr indent="-228600" lvl="6" marL="3200400" rtl="0" algn="l">
              <a:lnSpc>
                <a:spcPct val="90000"/>
              </a:lnSpc>
              <a:spcBef>
                <a:spcPts val="500"/>
              </a:spcBef>
              <a:spcAft>
                <a:spcPts val="0"/>
              </a:spcAft>
              <a:buClr>
                <a:schemeClr val="dk1"/>
              </a:buClr>
              <a:buSzPts val="1000"/>
              <a:buNone/>
              <a:defRPr sz="1000"/>
            </a:lvl7pPr>
            <a:lvl8pPr indent="-228600" lvl="7" marL="3657600" rtl="0" algn="l">
              <a:lnSpc>
                <a:spcPct val="90000"/>
              </a:lnSpc>
              <a:spcBef>
                <a:spcPts val="500"/>
              </a:spcBef>
              <a:spcAft>
                <a:spcPts val="0"/>
              </a:spcAft>
              <a:buClr>
                <a:schemeClr val="dk1"/>
              </a:buClr>
              <a:buSzPts val="1000"/>
              <a:buNone/>
              <a:defRPr sz="1000"/>
            </a:lvl8pPr>
            <a:lvl9pPr indent="-228600" lvl="8" marL="4114800" rtl="0" algn="l">
              <a:lnSpc>
                <a:spcPct val="90000"/>
              </a:lnSpc>
              <a:spcBef>
                <a:spcPts val="500"/>
              </a:spcBef>
              <a:spcAft>
                <a:spcPts val="0"/>
              </a:spcAft>
              <a:buClr>
                <a:schemeClr val="dk1"/>
              </a:buClr>
              <a:buSzPts val="1000"/>
              <a:buNone/>
              <a:defRPr sz="1000"/>
            </a:lvl9pPr>
          </a:lstStyle>
          <a:p/>
        </p:txBody>
      </p:sp>
      <p:sp>
        <p:nvSpPr>
          <p:cNvPr id="154" name="Google Shape;154;p18"/>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55" name="Google Shape;155;p18"/>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56" name="Google Shape;156;p18"/>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lt1"/>
                </a:solidFill>
              </a:rPr>
              <a:t>CFS</a:t>
            </a:r>
            <a:endParaRPr b="1" sz="2400">
              <a:solidFill>
                <a:srgbClr val="FFFFFF"/>
              </a:solidFil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texto vertical" type="vertTx">
  <p:cSld name="VERTICAL_TEXT">
    <p:spTree>
      <p:nvGrpSpPr>
        <p:cNvPr id="157" name="Shape 157"/>
        <p:cNvGrpSpPr/>
        <p:nvPr/>
      </p:nvGrpSpPr>
      <p:grpSpPr>
        <a:xfrm>
          <a:off x="0" y="0"/>
          <a:ext cx="0" cy="0"/>
          <a:chOff x="0" y="0"/>
          <a:chExt cx="0" cy="0"/>
        </a:xfrm>
      </p:grpSpPr>
      <p:sp>
        <p:nvSpPr>
          <p:cNvPr id="158" name="Google Shape;158;p19"/>
          <p:cNvSpPr txBox="1"/>
          <p:nvPr>
            <p:ph type="title"/>
          </p:nvPr>
        </p:nvSpPr>
        <p:spPr>
          <a:xfrm>
            <a:off x="628650" y="150300"/>
            <a:ext cx="7886700" cy="8259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9" name="Google Shape;159;p19"/>
          <p:cNvSpPr txBox="1"/>
          <p:nvPr>
            <p:ph idx="1" type="body"/>
          </p:nvPr>
        </p:nvSpPr>
        <p:spPr>
          <a:xfrm rot="5400000">
            <a:off x="2940300" y="-691650"/>
            <a:ext cx="3263400" cy="78867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0" name="Google Shape;160;p19"/>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1" name="Google Shape;161;p19"/>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2" name="Google Shape;162;p19"/>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lt1"/>
                </a:solidFill>
              </a:rPr>
              <a:t>CFS</a:t>
            </a:r>
            <a:endParaRPr b="1" sz="2400">
              <a:solidFill>
                <a:srgbClr val="FFFFFF"/>
              </a:solidFil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y texto" type="vertTitleAndTx">
  <p:cSld name="VERTICAL_TITLE_AND_VERTICAL_TEXT">
    <p:spTree>
      <p:nvGrpSpPr>
        <p:cNvPr id="163" name="Shape 163"/>
        <p:cNvGrpSpPr/>
        <p:nvPr/>
      </p:nvGrpSpPr>
      <p:grpSpPr>
        <a:xfrm>
          <a:off x="0" y="0"/>
          <a:ext cx="0" cy="0"/>
          <a:chOff x="0" y="0"/>
          <a:chExt cx="0" cy="0"/>
        </a:xfrm>
      </p:grpSpPr>
      <p:sp>
        <p:nvSpPr>
          <p:cNvPr id="164" name="Google Shape;164;p20"/>
          <p:cNvSpPr txBox="1"/>
          <p:nvPr>
            <p:ph type="title"/>
          </p:nvPr>
        </p:nvSpPr>
        <p:spPr>
          <a:xfrm rot="5400000">
            <a:off x="5367450" y="1783800"/>
            <a:ext cx="4324200" cy="1971600"/>
          </a:xfrm>
          <a:prstGeom prst="rect">
            <a:avLst/>
          </a:prstGeom>
          <a:noFill/>
          <a:ln>
            <a:noFill/>
          </a:ln>
        </p:spPr>
        <p:txBody>
          <a:bodyPr anchorCtr="0" anchor="ctr" bIns="45700" lIns="91425" spcFirstLastPara="1" rIns="91425" wrap="square" tIns="45700">
            <a:noAutofit/>
          </a:bodyPr>
          <a:lstStyle>
            <a:lvl1pPr lvl="0" rtl="0" algn="ctr">
              <a:lnSpc>
                <a:spcPct val="90000"/>
              </a:lnSpc>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5" name="Google Shape;165;p20"/>
          <p:cNvSpPr txBox="1"/>
          <p:nvPr>
            <p:ph idx="1" type="body"/>
          </p:nvPr>
        </p:nvSpPr>
        <p:spPr>
          <a:xfrm rot="5400000">
            <a:off x="1366875" y="-130800"/>
            <a:ext cx="4324200" cy="58008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166" name="Google Shape;166;p20"/>
          <p:cNvSpPr txBox="1"/>
          <p:nvPr>
            <p:ph idx="11" type="ftr"/>
          </p:nvPr>
        </p:nvSpPr>
        <p:spPr>
          <a:xfrm>
            <a:off x="0" y="4931569"/>
            <a:ext cx="1920000" cy="2739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atin typeface="Arial"/>
                <a:ea typeface="Arial"/>
                <a:cs typeface="Arial"/>
                <a:sym typeface="Arial"/>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167" name="Google Shape;167;p20"/>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8" name="Google Shape;168;p20"/>
          <p:cNvSpPr txBox="1"/>
          <p:nvPr/>
        </p:nvSpPr>
        <p:spPr>
          <a:xfrm>
            <a:off x="0" y="-61781"/>
            <a:ext cx="1226100" cy="50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lt1"/>
                </a:solidFill>
              </a:rPr>
              <a:t>MFS</a:t>
            </a:r>
            <a:endParaRPr b="1" sz="2400">
              <a:solidFill>
                <a:srgbClr val="FFFFFF"/>
              </a:solidFil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y objetos" type="obj">
  <p:cSld name="OBJECT">
    <p:spTree>
      <p:nvGrpSpPr>
        <p:cNvPr id="24" name="Shape 24"/>
        <p:cNvGrpSpPr/>
        <p:nvPr/>
      </p:nvGrpSpPr>
      <p:grpSpPr>
        <a:xfrm>
          <a:off x="0" y="0"/>
          <a:ext cx="0" cy="0"/>
          <a:chOff x="0" y="0"/>
          <a:chExt cx="0" cy="0"/>
        </a:xfrm>
      </p:grpSpPr>
      <p:grpSp>
        <p:nvGrpSpPr>
          <p:cNvPr id="25" name="Google Shape;25;p3"/>
          <p:cNvGrpSpPr/>
          <p:nvPr/>
        </p:nvGrpSpPr>
        <p:grpSpPr>
          <a:xfrm>
            <a:off x="0" y="206"/>
            <a:ext cx="9143950" cy="360281"/>
            <a:chOff x="0" y="275"/>
            <a:chExt cx="9143950" cy="480375"/>
          </a:xfrm>
        </p:grpSpPr>
        <p:sp>
          <p:nvSpPr>
            <p:cNvPr id="26" name="Google Shape;26;p3"/>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7" name="Google Shape;27;p3"/>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28" name="Google Shape;28;p3"/>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9" name="Google Shape;29;p3"/>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0" name="Google Shape;30;p3"/>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
        <p:nvSpPr>
          <p:cNvPr id="31" name="Google Shape;31;p3"/>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400">
                <a:solidFill>
                  <a:srgbClr val="FFFFFF"/>
                </a:solidFill>
              </a:rPr>
              <a:t>CFS</a:t>
            </a:r>
            <a:endParaRPr b="1" sz="2400">
              <a:solidFill>
                <a:srgbClr val="FFFFFF"/>
              </a:solidFil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1">
  <p:cSld name="Título - Ejercicios_1">
    <p:spTree>
      <p:nvGrpSpPr>
        <p:cNvPr id="169" name="Shape 169"/>
        <p:cNvGrpSpPr/>
        <p:nvPr/>
      </p:nvGrpSpPr>
      <p:grpSpPr>
        <a:xfrm>
          <a:off x="0" y="0"/>
          <a:ext cx="0" cy="0"/>
          <a:chOff x="0" y="0"/>
          <a:chExt cx="0" cy="0"/>
        </a:xfrm>
      </p:grpSpPr>
      <p:sp>
        <p:nvSpPr>
          <p:cNvPr id="170" name="Google Shape;170;p21"/>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71" name="Google Shape;171;p21"/>
          <p:cNvGrpSpPr/>
          <p:nvPr/>
        </p:nvGrpSpPr>
        <p:grpSpPr>
          <a:xfrm>
            <a:off x="-1300" y="39"/>
            <a:ext cx="9146775" cy="5143447"/>
            <a:chOff x="-1300" y="52"/>
            <a:chExt cx="9146775" cy="6857929"/>
          </a:xfrm>
        </p:grpSpPr>
        <p:sp>
          <p:nvSpPr>
            <p:cNvPr id="172" name="Google Shape;172;p21"/>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73" name="Google Shape;173;p21"/>
            <p:cNvGrpSpPr/>
            <p:nvPr/>
          </p:nvGrpSpPr>
          <p:grpSpPr>
            <a:xfrm rot="10800000">
              <a:off x="-1300" y="4051474"/>
              <a:ext cx="9143950" cy="2806507"/>
              <a:chOff x="0" y="275"/>
              <a:chExt cx="9143950" cy="381817"/>
            </a:xfrm>
          </p:grpSpPr>
          <p:sp>
            <p:nvSpPr>
              <p:cNvPr id="174" name="Google Shape;174;p21"/>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75" name="Google Shape;175;p21"/>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76" name="Google Shape;176;p21"/>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77" name="Google Shape;177;p21"/>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178" name="Google Shape;178;p21"/>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1">
  <p:cSld name="Título - Resolución_1">
    <p:spTree>
      <p:nvGrpSpPr>
        <p:cNvPr id="179" name="Shape 179"/>
        <p:cNvGrpSpPr/>
        <p:nvPr/>
      </p:nvGrpSpPr>
      <p:grpSpPr>
        <a:xfrm>
          <a:off x="0" y="0"/>
          <a:ext cx="0" cy="0"/>
          <a:chOff x="0" y="0"/>
          <a:chExt cx="0" cy="0"/>
        </a:xfrm>
      </p:grpSpPr>
      <p:sp>
        <p:nvSpPr>
          <p:cNvPr id="180" name="Google Shape;180;p22"/>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81" name="Google Shape;181;p22"/>
          <p:cNvGrpSpPr/>
          <p:nvPr/>
        </p:nvGrpSpPr>
        <p:grpSpPr>
          <a:xfrm>
            <a:off x="-1300" y="39"/>
            <a:ext cx="9146775" cy="5143447"/>
            <a:chOff x="-1300" y="52"/>
            <a:chExt cx="9146775" cy="6857929"/>
          </a:xfrm>
        </p:grpSpPr>
        <p:sp>
          <p:nvSpPr>
            <p:cNvPr id="182" name="Google Shape;182;p22"/>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183" name="Google Shape;183;p22"/>
            <p:cNvGrpSpPr/>
            <p:nvPr/>
          </p:nvGrpSpPr>
          <p:grpSpPr>
            <a:xfrm rot="10800000">
              <a:off x="-1300" y="4051474"/>
              <a:ext cx="9143950" cy="2806507"/>
              <a:chOff x="0" y="275"/>
              <a:chExt cx="9143950" cy="381817"/>
            </a:xfrm>
          </p:grpSpPr>
          <p:sp>
            <p:nvSpPr>
              <p:cNvPr id="184" name="Google Shape;184;p22"/>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85" name="Google Shape;185;p22"/>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86" name="Google Shape;186;p22"/>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87" name="Google Shape;187;p22"/>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188" name="Google Shape;188;p22"/>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1">
  <p:cSld name="Título - Repaso_1">
    <p:spTree>
      <p:nvGrpSpPr>
        <p:cNvPr id="189" name="Shape 189"/>
        <p:cNvGrpSpPr/>
        <p:nvPr/>
      </p:nvGrpSpPr>
      <p:grpSpPr>
        <a:xfrm>
          <a:off x="0" y="0"/>
          <a:ext cx="0" cy="0"/>
          <a:chOff x="0" y="0"/>
          <a:chExt cx="0" cy="0"/>
        </a:xfrm>
      </p:grpSpPr>
      <p:sp>
        <p:nvSpPr>
          <p:cNvPr id="190" name="Google Shape;190;p23"/>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CFP</a:t>
            </a:r>
            <a:endParaRPr b="1" sz="4800">
              <a:solidFill>
                <a:srgbClr val="FFFFFF"/>
              </a:solidFill>
            </a:endParaRPr>
          </a:p>
          <a:p>
            <a:pPr indent="0" lvl="0" marL="0" rtl="0" algn="l">
              <a:spcBef>
                <a:spcPts val="0"/>
              </a:spcBef>
              <a:spcAft>
                <a:spcPts val="0"/>
              </a:spcAft>
              <a:buNone/>
            </a:pPr>
            <a:r>
              <a:rPr b="1" lang="en" sz="3600">
                <a:solidFill>
                  <a:srgbClr val="FFFFFF"/>
                </a:solidFill>
              </a:rPr>
              <a:t>Programador </a:t>
            </a:r>
            <a:endParaRPr b="1" sz="3600">
              <a:solidFill>
                <a:srgbClr val="FFFFFF"/>
              </a:solidFill>
            </a:endParaRPr>
          </a:p>
          <a:p>
            <a:pPr indent="0" lvl="0" marL="0" rtl="0" algn="l">
              <a:spcBef>
                <a:spcPts val="0"/>
              </a:spcBef>
              <a:spcAft>
                <a:spcPts val="0"/>
              </a:spcAft>
              <a:buNone/>
            </a:pPr>
            <a:r>
              <a:rPr b="1" lang="en" sz="3600">
                <a:solidFill>
                  <a:srgbClr val="FFFFFF"/>
                </a:solidFill>
              </a:rPr>
              <a:t>full-stack</a:t>
            </a:r>
            <a:endParaRPr b="1" sz="3600">
              <a:solidFill>
                <a:srgbClr val="FFFFFF"/>
              </a:solidFill>
            </a:endParaRPr>
          </a:p>
        </p:txBody>
      </p:sp>
      <p:sp>
        <p:nvSpPr>
          <p:cNvPr id="191" name="Google Shape;191;p23"/>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192" name="Google Shape;192;p23"/>
          <p:cNvGrpSpPr/>
          <p:nvPr/>
        </p:nvGrpSpPr>
        <p:grpSpPr>
          <a:xfrm>
            <a:off x="-1300" y="39"/>
            <a:ext cx="9146775" cy="5143447"/>
            <a:chOff x="-1300" y="52"/>
            <a:chExt cx="9146775" cy="6857929"/>
          </a:xfrm>
        </p:grpSpPr>
        <p:sp>
          <p:nvSpPr>
            <p:cNvPr id="193" name="Google Shape;193;p23"/>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94" name="Google Shape;194;p23"/>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195" name="Google Shape;195;p23"/>
            <p:cNvGrpSpPr/>
            <p:nvPr/>
          </p:nvGrpSpPr>
          <p:grpSpPr>
            <a:xfrm rot="10800000">
              <a:off x="-1300" y="4051474"/>
              <a:ext cx="9143950" cy="2806507"/>
              <a:chOff x="0" y="275"/>
              <a:chExt cx="9143950" cy="381817"/>
            </a:xfrm>
          </p:grpSpPr>
          <p:sp>
            <p:nvSpPr>
              <p:cNvPr id="196" name="Google Shape;196;p23"/>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97" name="Google Shape;197;p23"/>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98" name="Google Shape;198;p23"/>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99" name="Google Shape;199;p23"/>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200" name="Google Shape;200;p23"/>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1">
  <p:cSld name="Título - Conceptos_1">
    <p:spTree>
      <p:nvGrpSpPr>
        <p:cNvPr id="201" name="Shape 201"/>
        <p:cNvGrpSpPr/>
        <p:nvPr/>
      </p:nvGrpSpPr>
      <p:grpSpPr>
        <a:xfrm>
          <a:off x="0" y="0"/>
          <a:ext cx="0" cy="0"/>
          <a:chOff x="0" y="0"/>
          <a:chExt cx="0" cy="0"/>
        </a:xfrm>
      </p:grpSpPr>
      <p:sp>
        <p:nvSpPr>
          <p:cNvPr id="202" name="Google Shape;202;p24"/>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03" name="Google Shape;203;p24"/>
          <p:cNvGrpSpPr/>
          <p:nvPr/>
        </p:nvGrpSpPr>
        <p:grpSpPr>
          <a:xfrm>
            <a:off x="-1300" y="39"/>
            <a:ext cx="9146775" cy="5143447"/>
            <a:chOff x="-1300" y="52"/>
            <a:chExt cx="9146775" cy="6857929"/>
          </a:xfrm>
        </p:grpSpPr>
        <p:sp>
          <p:nvSpPr>
            <p:cNvPr id="204" name="Google Shape;204;p2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05" name="Google Shape;205;p24"/>
            <p:cNvGrpSpPr/>
            <p:nvPr/>
          </p:nvGrpSpPr>
          <p:grpSpPr>
            <a:xfrm rot="10800000">
              <a:off x="-1300" y="4051474"/>
              <a:ext cx="9143950" cy="2806507"/>
              <a:chOff x="0" y="275"/>
              <a:chExt cx="9143950" cy="381817"/>
            </a:xfrm>
          </p:grpSpPr>
          <p:sp>
            <p:nvSpPr>
              <p:cNvPr id="206" name="Google Shape;206;p2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07" name="Google Shape;207;p2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08" name="Google Shape;208;p2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09" name="Google Shape;209;p24"/>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210" name="Google Shape;210;p24"/>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2">
  <p:cSld name="Título - Ejercicios_2">
    <p:spTree>
      <p:nvGrpSpPr>
        <p:cNvPr id="211" name="Shape 211"/>
        <p:cNvGrpSpPr/>
        <p:nvPr/>
      </p:nvGrpSpPr>
      <p:grpSpPr>
        <a:xfrm>
          <a:off x="0" y="0"/>
          <a:ext cx="0" cy="0"/>
          <a:chOff x="0" y="0"/>
          <a:chExt cx="0" cy="0"/>
        </a:xfrm>
      </p:grpSpPr>
      <p:sp>
        <p:nvSpPr>
          <p:cNvPr id="212" name="Google Shape;212;p25"/>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13" name="Google Shape;213;p25"/>
          <p:cNvGrpSpPr/>
          <p:nvPr/>
        </p:nvGrpSpPr>
        <p:grpSpPr>
          <a:xfrm>
            <a:off x="-1300" y="39"/>
            <a:ext cx="9146775" cy="5143447"/>
            <a:chOff x="-1300" y="52"/>
            <a:chExt cx="9146775" cy="6857929"/>
          </a:xfrm>
        </p:grpSpPr>
        <p:sp>
          <p:nvSpPr>
            <p:cNvPr id="214" name="Google Shape;214;p25"/>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15" name="Google Shape;215;p25"/>
            <p:cNvGrpSpPr/>
            <p:nvPr/>
          </p:nvGrpSpPr>
          <p:grpSpPr>
            <a:xfrm rot="10800000">
              <a:off x="-1300" y="4051474"/>
              <a:ext cx="9143950" cy="2806507"/>
              <a:chOff x="0" y="275"/>
              <a:chExt cx="9143950" cy="381817"/>
            </a:xfrm>
          </p:grpSpPr>
          <p:sp>
            <p:nvSpPr>
              <p:cNvPr id="216" name="Google Shape;216;p25"/>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17" name="Google Shape;217;p25"/>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18" name="Google Shape;218;p25"/>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19" name="Google Shape;219;p25"/>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220" name="Google Shape;220;p25"/>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2">
  <p:cSld name="Título - Resolución_2">
    <p:spTree>
      <p:nvGrpSpPr>
        <p:cNvPr id="221" name="Shape 221"/>
        <p:cNvGrpSpPr/>
        <p:nvPr/>
      </p:nvGrpSpPr>
      <p:grpSpPr>
        <a:xfrm>
          <a:off x="0" y="0"/>
          <a:ext cx="0" cy="0"/>
          <a:chOff x="0" y="0"/>
          <a:chExt cx="0" cy="0"/>
        </a:xfrm>
      </p:grpSpPr>
      <p:sp>
        <p:nvSpPr>
          <p:cNvPr id="222" name="Google Shape;222;p26"/>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223" name="Google Shape;223;p26"/>
          <p:cNvGrpSpPr/>
          <p:nvPr/>
        </p:nvGrpSpPr>
        <p:grpSpPr>
          <a:xfrm>
            <a:off x="-1300" y="39"/>
            <a:ext cx="9146775" cy="5143447"/>
            <a:chOff x="-1300" y="52"/>
            <a:chExt cx="9146775" cy="6857929"/>
          </a:xfrm>
        </p:grpSpPr>
        <p:sp>
          <p:nvSpPr>
            <p:cNvPr id="224" name="Google Shape;224;p26"/>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225" name="Google Shape;225;p26"/>
            <p:cNvGrpSpPr/>
            <p:nvPr/>
          </p:nvGrpSpPr>
          <p:grpSpPr>
            <a:xfrm rot="10800000">
              <a:off x="-1300" y="4051474"/>
              <a:ext cx="9143950" cy="2806507"/>
              <a:chOff x="0" y="275"/>
              <a:chExt cx="9143950" cy="381817"/>
            </a:xfrm>
          </p:grpSpPr>
          <p:sp>
            <p:nvSpPr>
              <p:cNvPr id="226" name="Google Shape;226;p26"/>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227" name="Google Shape;227;p26"/>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228" name="Google Shape;228;p26"/>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229" name="Google Shape;229;p26"/>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230" name="Google Shape;230;p26"/>
          <p:cNvSpPr txBox="1"/>
          <p:nvPr>
            <p:ph type="ctrTitle"/>
          </p:nvPr>
        </p:nvSpPr>
        <p:spPr>
          <a:xfrm>
            <a:off x="-1" y="0"/>
            <a:ext cx="91440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Conceptos">
  <p:cSld name="Título - Conceptos">
    <p:spTree>
      <p:nvGrpSpPr>
        <p:cNvPr id="32" name="Shape 32"/>
        <p:cNvGrpSpPr/>
        <p:nvPr/>
      </p:nvGrpSpPr>
      <p:grpSpPr>
        <a:xfrm>
          <a:off x="0" y="0"/>
          <a:ext cx="0" cy="0"/>
          <a:chOff x="0" y="0"/>
          <a:chExt cx="0" cy="0"/>
        </a:xfrm>
      </p:grpSpPr>
      <p:sp>
        <p:nvSpPr>
          <p:cNvPr id="33" name="Google Shape;33;p4"/>
          <p:cNvSpPr/>
          <p:nvPr/>
        </p:nvSpPr>
        <p:spPr>
          <a:xfrm flipH="1" rot="10800000">
            <a:off x="1525" y="506"/>
            <a:ext cx="2220900" cy="17259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34" name="Google Shape;34;p4"/>
          <p:cNvGrpSpPr/>
          <p:nvPr/>
        </p:nvGrpSpPr>
        <p:grpSpPr>
          <a:xfrm>
            <a:off x="-1300" y="39"/>
            <a:ext cx="9146775" cy="5143447"/>
            <a:chOff x="-1300" y="52"/>
            <a:chExt cx="9146775" cy="6857929"/>
          </a:xfrm>
        </p:grpSpPr>
        <p:sp>
          <p:nvSpPr>
            <p:cNvPr id="35" name="Google Shape;35;p4"/>
            <p:cNvSpPr/>
            <p:nvPr/>
          </p:nvSpPr>
          <p:spPr>
            <a:xfrm>
              <a:off x="1028075" y="52"/>
              <a:ext cx="8117400" cy="12474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36" name="Google Shape;36;p4"/>
            <p:cNvGrpSpPr/>
            <p:nvPr/>
          </p:nvGrpSpPr>
          <p:grpSpPr>
            <a:xfrm rot="10800000">
              <a:off x="-1300" y="4051474"/>
              <a:ext cx="9143950" cy="2806507"/>
              <a:chOff x="0" y="275"/>
              <a:chExt cx="9143950" cy="381817"/>
            </a:xfrm>
          </p:grpSpPr>
          <p:sp>
            <p:nvSpPr>
              <p:cNvPr id="37" name="Google Shape;37;p4"/>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38" name="Google Shape;38;p4"/>
              <p:cNvSpPr/>
              <p:nvPr/>
            </p:nvSpPr>
            <p:spPr>
              <a:xfrm flipH="1" rot="10800000">
                <a:off x="0" y="492"/>
                <a:ext cx="2348100" cy="3816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39" name="Google Shape;39;p4"/>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40" name="Google Shape;40;p4"/>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6000">
                <a:solidFill>
                  <a:schemeClr val="accent5"/>
                </a:solidFill>
              </a:rPr>
              <a:t>Carrera</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41" name="Google Shape;41;p4"/>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Conceptos">
  <p:cSld name="Filmina - Conceptos">
    <p:spTree>
      <p:nvGrpSpPr>
        <p:cNvPr id="42" name="Shape 42"/>
        <p:cNvGrpSpPr/>
        <p:nvPr/>
      </p:nvGrpSpPr>
      <p:grpSpPr>
        <a:xfrm>
          <a:off x="0" y="0"/>
          <a:ext cx="0" cy="0"/>
          <a:chOff x="0" y="0"/>
          <a:chExt cx="0" cy="0"/>
        </a:xfrm>
      </p:grpSpPr>
      <p:sp>
        <p:nvSpPr>
          <p:cNvPr id="43" name="Google Shape;43;p5"/>
          <p:cNvSpPr/>
          <p:nvPr/>
        </p:nvSpPr>
        <p:spPr>
          <a:xfrm>
            <a:off x="-25" y="5066212"/>
            <a:ext cx="9144000" cy="109500"/>
          </a:xfrm>
          <a:prstGeom prst="rect">
            <a:avLst/>
          </a:prstGeom>
          <a:solidFill>
            <a:srgbClr val="1DC1DC"/>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4" name="Google Shape;44;p5"/>
          <p:cNvSpPr/>
          <p:nvPr/>
        </p:nvSpPr>
        <p:spPr>
          <a:xfrm flipH="1">
            <a:off x="8440500" y="4961325"/>
            <a:ext cx="703500" cy="2145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45" name="Google Shape;45;p5"/>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6" name="Google Shape;46;p5"/>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b="0" i="0" sz="1200" u="none" cap="none" strike="noStrike">
                <a:solidFill>
                  <a:schemeClr val="lt1"/>
                </a:solidFill>
                <a:latin typeface="Arial"/>
                <a:ea typeface="Arial"/>
                <a:cs typeface="Arial"/>
                <a:sym typeface="Arial"/>
              </a:defRPr>
            </a:lvl1pPr>
            <a:lvl2pPr indent="0" lvl="1" marL="0" rtl="0" algn="r">
              <a:spcBef>
                <a:spcPts val="0"/>
              </a:spcBef>
              <a:buNone/>
              <a:defRPr b="0" i="0" sz="1200" u="none" cap="none" strike="noStrike">
                <a:solidFill>
                  <a:schemeClr val="lt1"/>
                </a:solidFill>
                <a:latin typeface="Arial"/>
                <a:ea typeface="Arial"/>
                <a:cs typeface="Arial"/>
                <a:sym typeface="Arial"/>
              </a:defRPr>
            </a:lvl2pPr>
            <a:lvl3pPr indent="0" lvl="2" marL="0" rtl="0" algn="r">
              <a:spcBef>
                <a:spcPts val="0"/>
              </a:spcBef>
              <a:buNone/>
              <a:defRPr b="0" i="0" sz="1200" u="none" cap="none" strike="noStrike">
                <a:solidFill>
                  <a:schemeClr val="lt1"/>
                </a:solidFill>
                <a:latin typeface="Arial"/>
                <a:ea typeface="Arial"/>
                <a:cs typeface="Arial"/>
                <a:sym typeface="Arial"/>
              </a:defRPr>
            </a:lvl3pPr>
            <a:lvl4pPr indent="0" lvl="3" marL="0" rtl="0" algn="r">
              <a:spcBef>
                <a:spcPts val="0"/>
              </a:spcBef>
              <a:buNone/>
              <a:defRPr b="0" i="0" sz="1200" u="none" cap="none" strike="noStrike">
                <a:solidFill>
                  <a:schemeClr val="lt1"/>
                </a:solidFill>
                <a:latin typeface="Arial"/>
                <a:ea typeface="Arial"/>
                <a:cs typeface="Arial"/>
                <a:sym typeface="Arial"/>
              </a:defRPr>
            </a:lvl4pPr>
            <a:lvl5pPr indent="0" lvl="4" marL="0" rtl="0" algn="r">
              <a:spcBef>
                <a:spcPts val="0"/>
              </a:spcBef>
              <a:buNone/>
              <a:defRPr b="0" i="0" sz="1200" u="none" cap="none" strike="noStrike">
                <a:solidFill>
                  <a:schemeClr val="lt1"/>
                </a:solidFill>
                <a:latin typeface="Arial"/>
                <a:ea typeface="Arial"/>
                <a:cs typeface="Arial"/>
                <a:sym typeface="Arial"/>
              </a:defRPr>
            </a:lvl5pPr>
            <a:lvl6pPr indent="0" lvl="5" marL="0" rtl="0" algn="r">
              <a:spcBef>
                <a:spcPts val="0"/>
              </a:spcBef>
              <a:buNone/>
              <a:defRPr b="0" i="0" sz="1200" u="none" cap="none" strike="noStrike">
                <a:solidFill>
                  <a:schemeClr val="lt1"/>
                </a:solidFill>
                <a:latin typeface="Arial"/>
                <a:ea typeface="Arial"/>
                <a:cs typeface="Arial"/>
                <a:sym typeface="Arial"/>
              </a:defRPr>
            </a:lvl6pPr>
            <a:lvl7pPr indent="0" lvl="6" marL="0" rtl="0" algn="r">
              <a:spcBef>
                <a:spcPts val="0"/>
              </a:spcBef>
              <a:buNone/>
              <a:defRPr b="0" i="0" sz="1200" u="none" cap="none" strike="noStrike">
                <a:solidFill>
                  <a:schemeClr val="lt1"/>
                </a:solidFill>
                <a:latin typeface="Arial"/>
                <a:ea typeface="Arial"/>
                <a:cs typeface="Arial"/>
                <a:sym typeface="Arial"/>
              </a:defRPr>
            </a:lvl7pPr>
            <a:lvl8pPr indent="0" lvl="7" marL="0" rtl="0" algn="r">
              <a:spcBef>
                <a:spcPts val="0"/>
              </a:spcBef>
              <a:buNone/>
              <a:defRPr b="0" i="0" sz="1200" u="none" cap="none" strike="noStrike">
                <a:solidFill>
                  <a:schemeClr val="lt1"/>
                </a:solidFill>
                <a:latin typeface="Arial"/>
                <a:ea typeface="Arial"/>
                <a:cs typeface="Arial"/>
                <a:sym typeface="Arial"/>
              </a:defRPr>
            </a:lvl8pPr>
            <a:lvl9pPr indent="0" lvl="8" marL="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47" name="Google Shape;47;p5"/>
          <p:cNvGrpSpPr/>
          <p:nvPr/>
        </p:nvGrpSpPr>
        <p:grpSpPr>
          <a:xfrm>
            <a:off x="0" y="206"/>
            <a:ext cx="9143950" cy="360281"/>
            <a:chOff x="0" y="275"/>
            <a:chExt cx="9143950" cy="480375"/>
          </a:xfrm>
        </p:grpSpPr>
        <p:sp>
          <p:nvSpPr>
            <p:cNvPr id="48" name="Google Shape;48;p5"/>
            <p:cNvSpPr/>
            <p:nvPr/>
          </p:nvSpPr>
          <p:spPr>
            <a:xfrm>
              <a:off x="1026550" y="275"/>
              <a:ext cx="8117400" cy="242700"/>
            </a:xfrm>
            <a:prstGeom prst="rect">
              <a:avLst/>
            </a:prstGeom>
            <a:solidFill>
              <a:srgbClr val="1DC1D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lnSpc>
                  <a:spcPct val="100000"/>
                </a:lnSpc>
                <a:spcBef>
                  <a:spcPts val="0"/>
                </a:spcBef>
                <a:spcAft>
                  <a:spcPts val="0"/>
                </a:spcAft>
                <a:buNone/>
              </a:pPr>
              <a:r>
                <a:t/>
              </a:r>
              <a:endParaRPr sz="1800">
                <a:solidFill>
                  <a:schemeClr val="lt1"/>
                </a:solidFill>
                <a:latin typeface="Calibri"/>
                <a:ea typeface="Calibri"/>
                <a:cs typeface="Calibri"/>
                <a:sym typeface="Calibri"/>
              </a:endParaRPr>
            </a:p>
          </p:txBody>
        </p:sp>
        <p:sp>
          <p:nvSpPr>
            <p:cNvPr id="49" name="Google Shape;49;p5"/>
            <p:cNvSpPr/>
            <p:nvPr/>
          </p:nvSpPr>
          <p:spPr>
            <a:xfrm flipH="1" rot="10800000">
              <a:off x="0" y="350"/>
              <a:ext cx="1098000" cy="480300"/>
            </a:xfrm>
            <a:prstGeom prst="snip1Rect">
              <a:avLst>
                <a:gd fmla="val 50000" name="adj"/>
              </a:avLst>
            </a:prstGeom>
            <a:solidFill>
              <a:srgbClr val="1DC1D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50" name="Google Shape;50;p5"/>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lt1"/>
                </a:solidFill>
              </a:rPr>
              <a:t>CFS</a:t>
            </a:r>
            <a:endParaRPr b="1" sz="2400">
              <a:solidFill>
                <a:srgbClr val="FFFFFF"/>
              </a:solidFill>
            </a:endParaRPr>
          </a:p>
        </p:txBody>
      </p:sp>
      <p:sp>
        <p:nvSpPr>
          <p:cNvPr id="51" name="Google Shape;51;p5"/>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Ejercicios">
  <p:cSld name="Título - Ejercicios">
    <p:spTree>
      <p:nvGrpSpPr>
        <p:cNvPr id="52" name="Shape 52"/>
        <p:cNvGrpSpPr/>
        <p:nvPr/>
      </p:nvGrpSpPr>
      <p:grpSpPr>
        <a:xfrm>
          <a:off x="0" y="0"/>
          <a:ext cx="0" cy="0"/>
          <a:chOff x="0" y="0"/>
          <a:chExt cx="0" cy="0"/>
        </a:xfrm>
      </p:grpSpPr>
      <p:sp>
        <p:nvSpPr>
          <p:cNvPr id="53" name="Google Shape;53;p6"/>
          <p:cNvSpPr/>
          <p:nvPr/>
        </p:nvSpPr>
        <p:spPr>
          <a:xfrm flipH="1" rot="10800000">
            <a:off x="1525" y="506"/>
            <a:ext cx="2220900" cy="17259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54" name="Google Shape;54;p6"/>
          <p:cNvGrpSpPr/>
          <p:nvPr/>
        </p:nvGrpSpPr>
        <p:grpSpPr>
          <a:xfrm>
            <a:off x="-1300" y="39"/>
            <a:ext cx="9146775" cy="5143447"/>
            <a:chOff x="-1300" y="52"/>
            <a:chExt cx="9146775" cy="6857929"/>
          </a:xfrm>
        </p:grpSpPr>
        <p:sp>
          <p:nvSpPr>
            <p:cNvPr id="55" name="Google Shape;55;p6"/>
            <p:cNvSpPr/>
            <p:nvPr/>
          </p:nvSpPr>
          <p:spPr>
            <a:xfrm>
              <a:off x="1028075" y="52"/>
              <a:ext cx="8117400" cy="12474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56" name="Google Shape;56;p6"/>
            <p:cNvGrpSpPr/>
            <p:nvPr/>
          </p:nvGrpSpPr>
          <p:grpSpPr>
            <a:xfrm rot="10800000">
              <a:off x="-1300" y="4051474"/>
              <a:ext cx="9143950" cy="2806507"/>
              <a:chOff x="0" y="275"/>
              <a:chExt cx="9143950" cy="381817"/>
            </a:xfrm>
          </p:grpSpPr>
          <p:sp>
            <p:nvSpPr>
              <p:cNvPr id="57" name="Google Shape;57;p6"/>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58" name="Google Shape;58;p6"/>
              <p:cNvSpPr/>
              <p:nvPr/>
            </p:nvSpPr>
            <p:spPr>
              <a:xfrm flipH="1" rot="10800000">
                <a:off x="0" y="492"/>
                <a:ext cx="2348100" cy="3816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59" name="Google Shape;59;p6"/>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60" name="Google Shape;60;p6"/>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chemeClr val="accent5"/>
                </a:solidFill>
              </a:rPr>
              <a:t>Carrera</a:t>
            </a:r>
            <a:endParaRPr b="1" sz="6000">
              <a:solidFill>
                <a:schemeClr val="accent5"/>
              </a:solidFill>
            </a:endParaRPr>
          </a:p>
          <a:p>
            <a:pPr indent="0" lvl="0" marL="0" rtl="0" algn="ctr">
              <a:spcBef>
                <a:spcPts val="0"/>
              </a:spcBef>
              <a:spcAft>
                <a:spcPts val="0"/>
              </a:spcAft>
              <a:buClr>
                <a:schemeClr val="dk1"/>
              </a:buClr>
              <a:buSzPts val="1100"/>
              <a:buFont typeface="Arial"/>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61" name="Google Shape;61;p6"/>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Ejercicios">
  <p:cSld name="Filmina - Ejercicios">
    <p:spTree>
      <p:nvGrpSpPr>
        <p:cNvPr id="62" name="Shape 62"/>
        <p:cNvGrpSpPr/>
        <p:nvPr/>
      </p:nvGrpSpPr>
      <p:grpSpPr>
        <a:xfrm>
          <a:off x="0" y="0"/>
          <a:ext cx="0" cy="0"/>
          <a:chOff x="0" y="0"/>
          <a:chExt cx="0" cy="0"/>
        </a:xfrm>
      </p:grpSpPr>
      <p:sp>
        <p:nvSpPr>
          <p:cNvPr id="63" name="Google Shape;63;p7"/>
          <p:cNvSpPr/>
          <p:nvPr/>
        </p:nvSpPr>
        <p:spPr>
          <a:xfrm>
            <a:off x="-25" y="5066212"/>
            <a:ext cx="9144000" cy="1095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4" name="Google Shape;64;p7"/>
          <p:cNvSpPr/>
          <p:nvPr/>
        </p:nvSpPr>
        <p:spPr>
          <a:xfrm flipH="1">
            <a:off x="8440500" y="4961325"/>
            <a:ext cx="703500" cy="2145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5" name="Google Shape;65;p7"/>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Clr>
                <a:srgbClr val="000000"/>
              </a:buClr>
              <a:buFont typeface="Arial"/>
              <a:buNone/>
              <a:defRPr sz="1200">
                <a:solidFill>
                  <a:schemeClr val="lt1"/>
                </a:solidFill>
                <a:latin typeface="Arial"/>
                <a:ea typeface="Arial"/>
                <a:cs typeface="Arial"/>
                <a:sym typeface="Arial"/>
              </a:defRPr>
            </a:lvl1pPr>
            <a:lvl2pPr indent="0" lvl="1" marL="0" rtl="0" algn="r">
              <a:spcBef>
                <a:spcPts val="0"/>
              </a:spcBef>
              <a:buClr>
                <a:srgbClr val="000000"/>
              </a:buClr>
              <a:buFont typeface="Arial"/>
              <a:buNone/>
              <a:defRPr sz="1200">
                <a:solidFill>
                  <a:schemeClr val="lt1"/>
                </a:solidFill>
                <a:latin typeface="Arial"/>
                <a:ea typeface="Arial"/>
                <a:cs typeface="Arial"/>
                <a:sym typeface="Arial"/>
              </a:defRPr>
            </a:lvl2pPr>
            <a:lvl3pPr indent="0" lvl="2" marL="0" rtl="0" algn="r">
              <a:spcBef>
                <a:spcPts val="0"/>
              </a:spcBef>
              <a:buClr>
                <a:srgbClr val="000000"/>
              </a:buClr>
              <a:buFont typeface="Arial"/>
              <a:buNone/>
              <a:defRPr sz="1200">
                <a:solidFill>
                  <a:schemeClr val="lt1"/>
                </a:solidFill>
                <a:latin typeface="Arial"/>
                <a:ea typeface="Arial"/>
                <a:cs typeface="Arial"/>
                <a:sym typeface="Arial"/>
              </a:defRPr>
            </a:lvl3pPr>
            <a:lvl4pPr indent="0" lvl="3" marL="0" rtl="0" algn="r">
              <a:spcBef>
                <a:spcPts val="0"/>
              </a:spcBef>
              <a:buClr>
                <a:srgbClr val="000000"/>
              </a:buClr>
              <a:buFont typeface="Arial"/>
              <a:buNone/>
              <a:defRPr sz="1200">
                <a:solidFill>
                  <a:schemeClr val="lt1"/>
                </a:solidFill>
                <a:latin typeface="Arial"/>
                <a:ea typeface="Arial"/>
                <a:cs typeface="Arial"/>
                <a:sym typeface="Arial"/>
              </a:defRPr>
            </a:lvl4pPr>
            <a:lvl5pPr indent="0" lvl="4" marL="0" rtl="0" algn="r">
              <a:spcBef>
                <a:spcPts val="0"/>
              </a:spcBef>
              <a:buClr>
                <a:srgbClr val="000000"/>
              </a:buClr>
              <a:buFont typeface="Arial"/>
              <a:buNone/>
              <a:defRPr sz="1200">
                <a:solidFill>
                  <a:schemeClr val="lt1"/>
                </a:solidFill>
                <a:latin typeface="Arial"/>
                <a:ea typeface="Arial"/>
                <a:cs typeface="Arial"/>
                <a:sym typeface="Arial"/>
              </a:defRPr>
            </a:lvl5pPr>
            <a:lvl6pPr indent="0" lvl="5" marL="0" rtl="0" algn="r">
              <a:spcBef>
                <a:spcPts val="0"/>
              </a:spcBef>
              <a:buClr>
                <a:srgbClr val="000000"/>
              </a:buClr>
              <a:buFont typeface="Arial"/>
              <a:buNone/>
              <a:defRPr sz="1200">
                <a:solidFill>
                  <a:schemeClr val="lt1"/>
                </a:solidFill>
                <a:latin typeface="Arial"/>
                <a:ea typeface="Arial"/>
                <a:cs typeface="Arial"/>
                <a:sym typeface="Arial"/>
              </a:defRPr>
            </a:lvl6pPr>
            <a:lvl7pPr indent="0" lvl="6" marL="0" rtl="0" algn="r">
              <a:spcBef>
                <a:spcPts val="0"/>
              </a:spcBef>
              <a:buClr>
                <a:srgbClr val="000000"/>
              </a:buClr>
              <a:buFont typeface="Arial"/>
              <a:buNone/>
              <a:defRPr sz="1200">
                <a:solidFill>
                  <a:schemeClr val="lt1"/>
                </a:solidFill>
                <a:latin typeface="Arial"/>
                <a:ea typeface="Arial"/>
                <a:cs typeface="Arial"/>
                <a:sym typeface="Arial"/>
              </a:defRPr>
            </a:lvl7pPr>
            <a:lvl8pPr indent="0" lvl="7" marL="0" rtl="0" algn="r">
              <a:spcBef>
                <a:spcPts val="0"/>
              </a:spcBef>
              <a:buClr>
                <a:srgbClr val="000000"/>
              </a:buClr>
              <a:buFont typeface="Arial"/>
              <a:buNone/>
              <a:defRPr sz="1200">
                <a:solidFill>
                  <a:schemeClr val="lt1"/>
                </a:solidFill>
                <a:latin typeface="Arial"/>
                <a:ea typeface="Arial"/>
                <a:cs typeface="Arial"/>
                <a:sym typeface="Arial"/>
              </a:defRPr>
            </a:lvl8pPr>
            <a:lvl9pPr indent="0" lvl="8" marL="0" rtl="0" algn="r">
              <a:spcBef>
                <a:spcPts val="0"/>
              </a:spcBef>
              <a:buClr>
                <a:srgbClr val="000000"/>
              </a:buClr>
              <a:buFont typeface="Arial"/>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7"/>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67" name="Google Shape;67;p7"/>
          <p:cNvGrpSpPr/>
          <p:nvPr/>
        </p:nvGrpSpPr>
        <p:grpSpPr>
          <a:xfrm>
            <a:off x="0" y="206"/>
            <a:ext cx="9143950" cy="360281"/>
            <a:chOff x="0" y="275"/>
            <a:chExt cx="9143950" cy="480375"/>
          </a:xfrm>
        </p:grpSpPr>
        <p:sp>
          <p:nvSpPr>
            <p:cNvPr id="68" name="Google Shape;68;p7"/>
            <p:cNvSpPr/>
            <p:nvPr/>
          </p:nvSpPr>
          <p:spPr>
            <a:xfrm>
              <a:off x="1026550" y="275"/>
              <a:ext cx="8117400" cy="242700"/>
            </a:xfrm>
            <a:prstGeom prst="rect">
              <a:avLst/>
            </a:prstGeom>
            <a:solidFill>
              <a:srgbClr val="F25B2C"/>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SzPts val="1100"/>
                <a:buNone/>
              </a:pPr>
              <a:r>
                <a:t/>
              </a:r>
              <a:endParaRPr b="1" sz="1200">
                <a:solidFill>
                  <a:srgbClr val="FFFFFF"/>
                </a:solidFill>
              </a:endParaRPr>
            </a:p>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69" name="Google Shape;69;p7"/>
            <p:cNvSpPr/>
            <p:nvPr/>
          </p:nvSpPr>
          <p:spPr>
            <a:xfrm flipH="1" rot="10800000">
              <a:off x="0" y="350"/>
              <a:ext cx="1098000" cy="480300"/>
            </a:xfrm>
            <a:prstGeom prst="snip1Rect">
              <a:avLst>
                <a:gd fmla="val 50000" name="adj"/>
              </a:avLst>
            </a:prstGeom>
            <a:solidFill>
              <a:srgbClr val="F25B2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70" name="Google Shape;70;p7"/>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lt1"/>
                </a:solidFill>
              </a:rPr>
              <a:t>CFS</a:t>
            </a:r>
            <a:endParaRPr b="1" sz="2400">
              <a:solidFill>
                <a:srgbClr val="FFFFFF"/>
              </a:solidFill>
            </a:endParaRPr>
          </a:p>
        </p:txBody>
      </p:sp>
      <p:sp>
        <p:nvSpPr>
          <p:cNvPr id="71" name="Google Shape;71;p7"/>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solución">
  <p:cSld name="Título - Resolución">
    <p:spTree>
      <p:nvGrpSpPr>
        <p:cNvPr id="72" name="Shape 72"/>
        <p:cNvGrpSpPr/>
        <p:nvPr/>
      </p:nvGrpSpPr>
      <p:grpSpPr>
        <a:xfrm>
          <a:off x="0" y="0"/>
          <a:ext cx="0" cy="0"/>
          <a:chOff x="0" y="0"/>
          <a:chExt cx="0" cy="0"/>
        </a:xfrm>
      </p:grpSpPr>
      <p:sp>
        <p:nvSpPr>
          <p:cNvPr id="73" name="Google Shape;73;p8"/>
          <p:cNvSpPr/>
          <p:nvPr/>
        </p:nvSpPr>
        <p:spPr>
          <a:xfrm flipH="1" rot="10800000">
            <a:off x="1525" y="506"/>
            <a:ext cx="2220900" cy="17259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74" name="Google Shape;74;p8"/>
          <p:cNvGrpSpPr/>
          <p:nvPr/>
        </p:nvGrpSpPr>
        <p:grpSpPr>
          <a:xfrm>
            <a:off x="-1300" y="39"/>
            <a:ext cx="9146775" cy="5143447"/>
            <a:chOff x="-1300" y="52"/>
            <a:chExt cx="9146775" cy="6857929"/>
          </a:xfrm>
        </p:grpSpPr>
        <p:sp>
          <p:nvSpPr>
            <p:cNvPr id="75" name="Google Shape;75;p8"/>
            <p:cNvSpPr/>
            <p:nvPr/>
          </p:nvSpPr>
          <p:spPr>
            <a:xfrm>
              <a:off x="1028075" y="52"/>
              <a:ext cx="8117400" cy="12474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grpSp>
          <p:nvGrpSpPr>
            <p:cNvPr id="76" name="Google Shape;76;p8"/>
            <p:cNvGrpSpPr/>
            <p:nvPr/>
          </p:nvGrpSpPr>
          <p:grpSpPr>
            <a:xfrm rot="10800000">
              <a:off x="-1300" y="4051474"/>
              <a:ext cx="9143950" cy="2806507"/>
              <a:chOff x="0" y="275"/>
              <a:chExt cx="9143950" cy="381817"/>
            </a:xfrm>
          </p:grpSpPr>
          <p:sp>
            <p:nvSpPr>
              <p:cNvPr id="77" name="Google Shape;77;p8"/>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78" name="Google Shape;78;p8"/>
              <p:cNvSpPr/>
              <p:nvPr/>
            </p:nvSpPr>
            <p:spPr>
              <a:xfrm flipH="1" rot="10800000">
                <a:off x="0" y="492"/>
                <a:ext cx="2348100" cy="3816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79" name="Google Shape;79;p8"/>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80" name="Google Shape;80;p8"/>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81" name="Google Shape;81;p8"/>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ilmina - Resolución">
  <p:cSld name="Filmina - Resolución">
    <p:spTree>
      <p:nvGrpSpPr>
        <p:cNvPr id="82" name="Shape 82"/>
        <p:cNvGrpSpPr/>
        <p:nvPr/>
      </p:nvGrpSpPr>
      <p:grpSpPr>
        <a:xfrm>
          <a:off x="0" y="0"/>
          <a:ext cx="0" cy="0"/>
          <a:chOff x="0" y="0"/>
          <a:chExt cx="0" cy="0"/>
        </a:xfrm>
      </p:grpSpPr>
      <p:sp>
        <p:nvSpPr>
          <p:cNvPr id="83" name="Google Shape;83;p9"/>
          <p:cNvSpPr txBox="1"/>
          <p:nvPr>
            <p:ph type="title"/>
          </p:nvPr>
        </p:nvSpPr>
        <p:spPr>
          <a:xfrm>
            <a:off x="628663" y="206775"/>
            <a:ext cx="7886700" cy="9153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sz="40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84" name="Google Shape;84;p9"/>
          <p:cNvGrpSpPr/>
          <p:nvPr/>
        </p:nvGrpSpPr>
        <p:grpSpPr>
          <a:xfrm>
            <a:off x="0" y="206"/>
            <a:ext cx="9143950" cy="360281"/>
            <a:chOff x="0" y="275"/>
            <a:chExt cx="9143950" cy="480375"/>
          </a:xfrm>
        </p:grpSpPr>
        <p:sp>
          <p:nvSpPr>
            <p:cNvPr id="85" name="Google Shape;85;p9"/>
            <p:cNvSpPr/>
            <p:nvPr/>
          </p:nvSpPr>
          <p:spPr>
            <a:xfrm>
              <a:off x="1026550" y="275"/>
              <a:ext cx="8117400" cy="242700"/>
            </a:xfrm>
            <a:prstGeom prst="rect">
              <a:avLst/>
            </a:prstGeom>
            <a:solidFill>
              <a:srgbClr val="EF3449"/>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86" name="Google Shape;86;p9"/>
            <p:cNvSpPr/>
            <p:nvPr/>
          </p:nvSpPr>
          <p:spPr>
            <a:xfrm flipH="1" rot="10800000">
              <a:off x="0" y="350"/>
              <a:ext cx="1098000" cy="4803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
        <p:nvSpPr>
          <p:cNvPr id="87" name="Google Shape;87;p9"/>
          <p:cNvSpPr txBox="1"/>
          <p:nvPr/>
        </p:nvSpPr>
        <p:spPr>
          <a:xfrm>
            <a:off x="60525" y="25950"/>
            <a:ext cx="916500" cy="324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lt1"/>
                </a:solidFill>
              </a:rPr>
              <a:t>CFS</a:t>
            </a:r>
            <a:endParaRPr b="1" sz="2400">
              <a:solidFill>
                <a:srgbClr val="FFFFFF"/>
              </a:solidFill>
            </a:endParaRPr>
          </a:p>
        </p:txBody>
      </p:sp>
      <p:sp>
        <p:nvSpPr>
          <p:cNvPr id="88" name="Google Shape;88;p9"/>
          <p:cNvSpPr/>
          <p:nvPr/>
        </p:nvSpPr>
        <p:spPr>
          <a:xfrm>
            <a:off x="-25" y="5066212"/>
            <a:ext cx="9144000" cy="109500"/>
          </a:xfrm>
          <a:prstGeom prst="rect">
            <a:avLst/>
          </a:prstGeom>
          <a:solidFill>
            <a:srgbClr val="EF3449"/>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89" name="Google Shape;89;p9"/>
          <p:cNvSpPr/>
          <p:nvPr/>
        </p:nvSpPr>
        <p:spPr>
          <a:xfrm flipH="1">
            <a:off x="8440500" y="4961325"/>
            <a:ext cx="703500" cy="214500"/>
          </a:xfrm>
          <a:prstGeom prst="snip1Rect">
            <a:avLst>
              <a:gd fmla="val 50000" name="adj"/>
            </a:avLst>
          </a:prstGeom>
          <a:solidFill>
            <a:srgbClr val="EF344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100"/>
              <a:buFont typeface="Arial"/>
              <a:buNone/>
            </a:pPr>
            <a:r>
              <a:t/>
            </a:r>
            <a:endParaRPr b="1" sz="1200">
              <a:solidFill>
                <a:srgbClr val="FFFFFF"/>
              </a:solidFill>
            </a:endParaRPr>
          </a:p>
        </p:txBody>
      </p:sp>
      <p:sp>
        <p:nvSpPr>
          <p:cNvPr id="90" name="Google Shape;90;p9"/>
          <p:cNvSpPr txBox="1"/>
          <p:nvPr>
            <p:ph idx="12" type="sldNum"/>
          </p:nvPr>
        </p:nvSpPr>
        <p:spPr>
          <a:xfrm>
            <a:off x="8515375" y="4931569"/>
            <a:ext cx="628800" cy="273900"/>
          </a:xfrm>
          <a:prstGeom prst="rect">
            <a:avLst/>
          </a:prstGeom>
          <a:noFill/>
          <a:ln>
            <a:noFill/>
          </a:ln>
        </p:spPr>
        <p:txBody>
          <a:bodyPr anchorCtr="0" anchor="ctr" bIns="45700" lIns="91425" spcFirstLastPara="1" rIns="91425" wrap="square" tIns="45700">
            <a:noAutofit/>
          </a:bodyPr>
          <a:lstStyle>
            <a:lvl1pPr indent="0" lvl="0" marL="0" rtl="0" algn="r">
              <a:spcBef>
                <a:spcPts val="0"/>
              </a:spcBef>
              <a:buNone/>
              <a:defRPr sz="1200">
                <a:solidFill>
                  <a:schemeClr val="lt1"/>
                </a:solidFill>
                <a:latin typeface="Arial"/>
                <a:ea typeface="Arial"/>
                <a:cs typeface="Arial"/>
                <a:sym typeface="Arial"/>
              </a:defRPr>
            </a:lvl1pPr>
            <a:lvl2pPr indent="0" lvl="1" marL="0" rtl="0" algn="r">
              <a:spcBef>
                <a:spcPts val="0"/>
              </a:spcBef>
              <a:buNone/>
              <a:defRPr sz="1200">
                <a:solidFill>
                  <a:schemeClr val="lt1"/>
                </a:solidFill>
                <a:latin typeface="Arial"/>
                <a:ea typeface="Arial"/>
                <a:cs typeface="Arial"/>
                <a:sym typeface="Arial"/>
              </a:defRPr>
            </a:lvl2pPr>
            <a:lvl3pPr indent="0" lvl="2" marL="0" rtl="0" algn="r">
              <a:spcBef>
                <a:spcPts val="0"/>
              </a:spcBef>
              <a:buNone/>
              <a:defRPr sz="1200">
                <a:solidFill>
                  <a:schemeClr val="lt1"/>
                </a:solidFill>
                <a:latin typeface="Arial"/>
                <a:ea typeface="Arial"/>
                <a:cs typeface="Arial"/>
                <a:sym typeface="Arial"/>
              </a:defRPr>
            </a:lvl3pPr>
            <a:lvl4pPr indent="0" lvl="3" marL="0" rtl="0" algn="r">
              <a:spcBef>
                <a:spcPts val="0"/>
              </a:spcBef>
              <a:buNone/>
              <a:defRPr sz="1200">
                <a:solidFill>
                  <a:schemeClr val="lt1"/>
                </a:solidFill>
                <a:latin typeface="Arial"/>
                <a:ea typeface="Arial"/>
                <a:cs typeface="Arial"/>
                <a:sym typeface="Arial"/>
              </a:defRPr>
            </a:lvl4pPr>
            <a:lvl5pPr indent="0" lvl="4" marL="0" rtl="0" algn="r">
              <a:spcBef>
                <a:spcPts val="0"/>
              </a:spcBef>
              <a:buNone/>
              <a:defRPr sz="1200">
                <a:solidFill>
                  <a:schemeClr val="lt1"/>
                </a:solidFill>
                <a:latin typeface="Arial"/>
                <a:ea typeface="Arial"/>
                <a:cs typeface="Arial"/>
                <a:sym typeface="Arial"/>
              </a:defRPr>
            </a:lvl5pPr>
            <a:lvl6pPr indent="0" lvl="5" marL="0" rtl="0" algn="r">
              <a:spcBef>
                <a:spcPts val="0"/>
              </a:spcBef>
              <a:buNone/>
              <a:defRPr sz="1200">
                <a:solidFill>
                  <a:schemeClr val="lt1"/>
                </a:solidFill>
                <a:latin typeface="Arial"/>
                <a:ea typeface="Arial"/>
                <a:cs typeface="Arial"/>
                <a:sym typeface="Arial"/>
              </a:defRPr>
            </a:lvl6pPr>
            <a:lvl7pPr indent="0" lvl="6" marL="0" rtl="0" algn="r">
              <a:spcBef>
                <a:spcPts val="0"/>
              </a:spcBef>
              <a:buNone/>
              <a:defRPr sz="1200">
                <a:solidFill>
                  <a:schemeClr val="lt1"/>
                </a:solidFill>
                <a:latin typeface="Arial"/>
                <a:ea typeface="Arial"/>
                <a:cs typeface="Arial"/>
                <a:sym typeface="Arial"/>
              </a:defRPr>
            </a:lvl7pPr>
            <a:lvl8pPr indent="0" lvl="7" marL="0" rtl="0" algn="r">
              <a:spcBef>
                <a:spcPts val="0"/>
              </a:spcBef>
              <a:buNone/>
              <a:defRPr sz="1200">
                <a:solidFill>
                  <a:schemeClr val="lt1"/>
                </a:solidFill>
                <a:latin typeface="Arial"/>
                <a:ea typeface="Arial"/>
                <a:cs typeface="Arial"/>
                <a:sym typeface="Arial"/>
              </a:defRPr>
            </a:lvl8pPr>
            <a:lvl9pPr indent="0" lvl="8" marL="0" rtl="0" algn="r">
              <a:spcBef>
                <a:spcPts val="0"/>
              </a:spcBef>
              <a:buNone/>
              <a:defRPr sz="12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91" name="Google Shape;91;p9"/>
          <p:cNvSpPr txBox="1"/>
          <p:nvPr>
            <p:ph idx="1" type="body"/>
          </p:nvPr>
        </p:nvSpPr>
        <p:spPr>
          <a:xfrm>
            <a:off x="628650" y="1148044"/>
            <a:ext cx="7886700" cy="37356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1000"/>
              </a:spcBef>
              <a:spcAft>
                <a:spcPts val="0"/>
              </a:spcAft>
              <a:buClr>
                <a:schemeClr val="dk1"/>
              </a:buClr>
              <a:buSzPts val="1800"/>
              <a:buChar char="•"/>
              <a:defRPr/>
            </a:lvl1pPr>
            <a:lvl2pPr indent="-342900" lvl="1" marL="914400" rtl="0" algn="l">
              <a:lnSpc>
                <a:spcPct val="90000"/>
              </a:lnSpc>
              <a:spcBef>
                <a:spcPts val="500"/>
              </a:spcBef>
              <a:spcAft>
                <a:spcPts val="0"/>
              </a:spcAft>
              <a:buClr>
                <a:schemeClr val="dk1"/>
              </a:buClr>
              <a:buSzPts val="1800"/>
              <a:buChar char="•"/>
              <a:defRPr/>
            </a:lvl2pPr>
            <a:lvl3pPr indent="-342900" lvl="2" marL="1371600" rtl="0" algn="l">
              <a:lnSpc>
                <a:spcPct val="90000"/>
              </a:lnSpc>
              <a:spcBef>
                <a:spcPts val="500"/>
              </a:spcBef>
              <a:spcAft>
                <a:spcPts val="0"/>
              </a:spcAft>
              <a:buClr>
                <a:schemeClr val="dk1"/>
              </a:buClr>
              <a:buSzPts val="1800"/>
              <a:buChar char="•"/>
              <a:defRPr/>
            </a:lvl3pPr>
            <a:lvl4pPr indent="-342900" lvl="3" marL="1828800" rtl="0" algn="l">
              <a:lnSpc>
                <a:spcPct val="90000"/>
              </a:lnSpc>
              <a:spcBef>
                <a:spcPts val="500"/>
              </a:spcBef>
              <a:spcAft>
                <a:spcPts val="0"/>
              </a:spcAft>
              <a:buClr>
                <a:schemeClr val="dk1"/>
              </a:buClr>
              <a:buSzPts val="1800"/>
              <a:buChar char="•"/>
              <a:defRPr/>
            </a:lvl4pPr>
            <a:lvl5pPr indent="-342900" lvl="4" marL="2286000" rtl="0" algn="l">
              <a:lnSpc>
                <a:spcPct val="90000"/>
              </a:lnSpc>
              <a:spcBef>
                <a:spcPts val="500"/>
              </a:spcBef>
              <a:spcAft>
                <a:spcPts val="0"/>
              </a:spcAft>
              <a:buClr>
                <a:schemeClr val="dk1"/>
              </a:buClr>
              <a:buSzPts val="1800"/>
              <a:buChar char="•"/>
              <a:defRPr/>
            </a:lvl5pPr>
            <a:lvl6pPr indent="-342900" lvl="5" marL="2743200" rtl="0" algn="l">
              <a:lnSpc>
                <a:spcPct val="90000"/>
              </a:lnSpc>
              <a:spcBef>
                <a:spcPts val="500"/>
              </a:spcBef>
              <a:spcAft>
                <a:spcPts val="0"/>
              </a:spcAft>
              <a:buClr>
                <a:schemeClr val="dk1"/>
              </a:buClr>
              <a:buSzPts val="1800"/>
              <a:buChar char="•"/>
              <a:defRPr/>
            </a:lvl6pPr>
            <a:lvl7pPr indent="-342900" lvl="6" marL="3200400" rtl="0" algn="l">
              <a:lnSpc>
                <a:spcPct val="90000"/>
              </a:lnSpc>
              <a:spcBef>
                <a:spcPts val="500"/>
              </a:spcBef>
              <a:spcAft>
                <a:spcPts val="0"/>
              </a:spcAft>
              <a:buClr>
                <a:schemeClr val="dk1"/>
              </a:buClr>
              <a:buSzPts val="1800"/>
              <a:buChar char="•"/>
              <a:defRPr/>
            </a:lvl7pPr>
            <a:lvl8pPr indent="-342900" lvl="7" marL="3657600" rtl="0" algn="l">
              <a:lnSpc>
                <a:spcPct val="90000"/>
              </a:lnSpc>
              <a:spcBef>
                <a:spcPts val="500"/>
              </a:spcBef>
              <a:spcAft>
                <a:spcPts val="0"/>
              </a:spcAft>
              <a:buClr>
                <a:schemeClr val="dk1"/>
              </a:buClr>
              <a:buSzPts val="1800"/>
              <a:buChar char="•"/>
              <a:defRPr/>
            </a:lvl8pPr>
            <a:lvl9pPr indent="-342900" lvl="8" marL="4114800" rtl="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 Repaso">
  <p:cSld name="Título - Repaso">
    <p:spTree>
      <p:nvGrpSpPr>
        <p:cNvPr id="92" name="Shape 92"/>
        <p:cNvGrpSpPr/>
        <p:nvPr/>
      </p:nvGrpSpPr>
      <p:grpSpPr>
        <a:xfrm>
          <a:off x="0" y="0"/>
          <a:ext cx="0" cy="0"/>
          <a:chOff x="0" y="0"/>
          <a:chExt cx="0" cy="0"/>
        </a:xfrm>
      </p:grpSpPr>
      <p:sp>
        <p:nvSpPr>
          <p:cNvPr id="93" name="Google Shape;93;p10"/>
          <p:cNvSpPr txBox="1"/>
          <p:nvPr/>
        </p:nvSpPr>
        <p:spPr>
          <a:xfrm>
            <a:off x="4650375" y="836025"/>
            <a:ext cx="4319400" cy="15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800">
                <a:solidFill>
                  <a:srgbClr val="FFFFFF"/>
                </a:solidFill>
              </a:rPr>
              <a:t>CFP</a:t>
            </a:r>
            <a:endParaRPr b="1" sz="4800">
              <a:solidFill>
                <a:srgbClr val="FFFFFF"/>
              </a:solidFill>
            </a:endParaRPr>
          </a:p>
          <a:p>
            <a:pPr indent="0" lvl="0" marL="0" rtl="0" algn="l">
              <a:spcBef>
                <a:spcPts val="0"/>
              </a:spcBef>
              <a:spcAft>
                <a:spcPts val="0"/>
              </a:spcAft>
              <a:buNone/>
            </a:pPr>
            <a:r>
              <a:rPr b="1" lang="en" sz="3600">
                <a:solidFill>
                  <a:srgbClr val="FFFFFF"/>
                </a:solidFill>
              </a:rPr>
              <a:t>Programador </a:t>
            </a:r>
            <a:endParaRPr b="1" sz="3600">
              <a:solidFill>
                <a:srgbClr val="FFFFFF"/>
              </a:solidFill>
            </a:endParaRPr>
          </a:p>
          <a:p>
            <a:pPr indent="0" lvl="0" marL="0" rtl="0" algn="l">
              <a:spcBef>
                <a:spcPts val="0"/>
              </a:spcBef>
              <a:spcAft>
                <a:spcPts val="0"/>
              </a:spcAft>
              <a:buNone/>
            </a:pPr>
            <a:r>
              <a:rPr b="1" lang="en" sz="3600">
                <a:solidFill>
                  <a:srgbClr val="FFFFFF"/>
                </a:solidFill>
              </a:rPr>
              <a:t>full-stack</a:t>
            </a:r>
            <a:endParaRPr b="1" sz="3600">
              <a:solidFill>
                <a:srgbClr val="FFFFFF"/>
              </a:solidFill>
            </a:endParaRPr>
          </a:p>
        </p:txBody>
      </p:sp>
      <p:sp>
        <p:nvSpPr>
          <p:cNvPr id="94" name="Google Shape;94;p10"/>
          <p:cNvSpPr/>
          <p:nvPr/>
        </p:nvSpPr>
        <p:spPr>
          <a:xfrm>
            <a:off x="-2825" y="0"/>
            <a:ext cx="9147000" cy="552300"/>
          </a:xfrm>
          <a:prstGeom prst="rect">
            <a:avLst/>
          </a:prstGeom>
          <a:solidFill>
            <a:srgbClr val="0195D6"/>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200">
              <a:solidFill>
                <a:schemeClr val="lt1"/>
              </a:solidFill>
              <a:latin typeface="Calibri"/>
              <a:ea typeface="Calibri"/>
              <a:cs typeface="Calibri"/>
              <a:sym typeface="Calibri"/>
            </a:endParaRPr>
          </a:p>
        </p:txBody>
      </p:sp>
      <p:grpSp>
        <p:nvGrpSpPr>
          <p:cNvPr id="95" name="Google Shape;95;p10"/>
          <p:cNvGrpSpPr/>
          <p:nvPr/>
        </p:nvGrpSpPr>
        <p:grpSpPr>
          <a:xfrm>
            <a:off x="-1300" y="39"/>
            <a:ext cx="9146775" cy="5143447"/>
            <a:chOff x="-1300" y="52"/>
            <a:chExt cx="9146775" cy="6857929"/>
          </a:xfrm>
        </p:grpSpPr>
        <p:sp>
          <p:nvSpPr>
            <p:cNvPr id="96" name="Google Shape;96;p10"/>
            <p:cNvSpPr/>
            <p:nvPr/>
          </p:nvSpPr>
          <p:spPr>
            <a:xfrm>
              <a:off x="1028075" y="52"/>
              <a:ext cx="8117400" cy="12474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97" name="Google Shape;97;p10"/>
            <p:cNvSpPr/>
            <p:nvPr/>
          </p:nvSpPr>
          <p:spPr>
            <a:xfrm flipH="1" rot="10800000">
              <a:off x="1525" y="575"/>
              <a:ext cx="2220900" cy="23013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nvGrpSpPr>
            <p:cNvPr id="98" name="Google Shape;98;p10"/>
            <p:cNvGrpSpPr/>
            <p:nvPr/>
          </p:nvGrpSpPr>
          <p:grpSpPr>
            <a:xfrm rot="10800000">
              <a:off x="-1300" y="4051474"/>
              <a:ext cx="9143950" cy="2806507"/>
              <a:chOff x="0" y="275"/>
              <a:chExt cx="9143950" cy="381817"/>
            </a:xfrm>
          </p:grpSpPr>
          <p:sp>
            <p:nvSpPr>
              <p:cNvPr id="99" name="Google Shape;99;p10"/>
              <p:cNvSpPr/>
              <p:nvPr/>
            </p:nvSpPr>
            <p:spPr>
              <a:xfrm>
                <a:off x="1026550" y="275"/>
                <a:ext cx="8117400" cy="242700"/>
              </a:xfrm>
              <a:prstGeom prst="rect">
                <a:avLst/>
              </a:prstGeom>
              <a:solidFill>
                <a:srgbClr val="5A3A92"/>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00" name="Google Shape;100;p10"/>
              <p:cNvSpPr/>
              <p:nvPr/>
            </p:nvSpPr>
            <p:spPr>
              <a:xfrm flipH="1" rot="10800000">
                <a:off x="0" y="492"/>
                <a:ext cx="2348100" cy="381600"/>
              </a:xfrm>
              <a:prstGeom prst="snip1Rect">
                <a:avLst>
                  <a:gd fmla="val 50000" name="adj"/>
                </a:avLst>
              </a:prstGeom>
              <a:solidFill>
                <a:srgbClr val="5A3A9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grpSp>
      <p:sp>
        <p:nvSpPr>
          <p:cNvPr id="101" name="Google Shape;101;p10"/>
          <p:cNvSpPr txBox="1"/>
          <p:nvPr>
            <p:ph idx="1" type="subTitle"/>
          </p:nvPr>
        </p:nvSpPr>
        <p:spPr>
          <a:xfrm>
            <a:off x="0" y="4062086"/>
            <a:ext cx="9147000" cy="4128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1000"/>
              </a:spcBef>
              <a:spcAft>
                <a:spcPts val="0"/>
              </a:spcAft>
              <a:buClr>
                <a:schemeClr val="lt1"/>
              </a:buClr>
              <a:buSzPts val="3200"/>
              <a:buNone/>
              <a:defRPr b="1" i="1" sz="3200">
                <a:solidFill>
                  <a:schemeClr val="lt1"/>
                </a:solidFill>
                <a:latin typeface="Arial"/>
                <a:ea typeface="Arial"/>
                <a:cs typeface="Arial"/>
                <a:sym typeface="Arial"/>
              </a:defRPr>
            </a:lvl1pPr>
            <a:lvl2pPr lvl="1" rtl="0" algn="ctr">
              <a:lnSpc>
                <a:spcPct val="90000"/>
              </a:lnSpc>
              <a:spcBef>
                <a:spcPts val="500"/>
              </a:spcBef>
              <a:spcAft>
                <a:spcPts val="0"/>
              </a:spcAft>
              <a:buClr>
                <a:schemeClr val="dk1"/>
              </a:buClr>
              <a:buSzPts val="2000"/>
              <a:buNone/>
              <a:defRPr sz="2000"/>
            </a:lvl2pPr>
            <a:lvl3pPr lvl="2" rtl="0" algn="ctr">
              <a:lnSpc>
                <a:spcPct val="90000"/>
              </a:lnSpc>
              <a:spcBef>
                <a:spcPts val="500"/>
              </a:spcBef>
              <a:spcAft>
                <a:spcPts val="0"/>
              </a:spcAft>
              <a:buClr>
                <a:schemeClr val="dk1"/>
              </a:buClr>
              <a:buSzPts val="1800"/>
              <a:buNone/>
              <a:defRPr sz="1800"/>
            </a:lvl3pPr>
            <a:lvl4pPr lvl="3" rtl="0" algn="ctr">
              <a:lnSpc>
                <a:spcPct val="90000"/>
              </a:lnSpc>
              <a:spcBef>
                <a:spcPts val="500"/>
              </a:spcBef>
              <a:spcAft>
                <a:spcPts val="0"/>
              </a:spcAft>
              <a:buClr>
                <a:schemeClr val="dk1"/>
              </a:buClr>
              <a:buSzPts val="1600"/>
              <a:buNone/>
              <a:defRPr sz="1600"/>
            </a:lvl4pPr>
            <a:lvl5pPr lvl="4" rtl="0" algn="ctr">
              <a:lnSpc>
                <a:spcPct val="90000"/>
              </a:lnSpc>
              <a:spcBef>
                <a:spcPts val="500"/>
              </a:spcBef>
              <a:spcAft>
                <a:spcPts val="0"/>
              </a:spcAft>
              <a:buClr>
                <a:schemeClr val="dk1"/>
              </a:buClr>
              <a:buSzPts val="1600"/>
              <a:buNone/>
              <a:defRPr sz="1600"/>
            </a:lvl5pPr>
            <a:lvl6pPr lvl="5" rtl="0" algn="ctr">
              <a:lnSpc>
                <a:spcPct val="90000"/>
              </a:lnSpc>
              <a:spcBef>
                <a:spcPts val="500"/>
              </a:spcBef>
              <a:spcAft>
                <a:spcPts val="0"/>
              </a:spcAft>
              <a:buClr>
                <a:schemeClr val="dk1"/>
              </a:buClr>
              <a:buSzPts val="1600"/>
              <a:buNone/>
              <a:defRPr sz="1600"/>
            </a:lvl6pPr>
            <a:lvl7pPr lvl="6" rtl="0" algn="ctr">
              <a:lnSpc>
                <a:spcPct val="90000"/>
              </a:lnSpc>
              <a:spcBef>
                <a:spcPts val="500"/>
              </a:spcBef>
              <a:spcAft>
                <a:spcPts val="0"/>
              </a:spcAft>
              <a:buClr>
                <a:schemeClr val="dk1"/>
              </a:buClr>
              <a:buSzPts val="1600"/>
              <a:buNone/>
              <a:defRPr sz="1600"/>
            </a:lvl7pPr>
            <a:lvl8pPr lvl="7" rtl="0" algn="ctr">
              <a:lnSpc>
                <a:spcPct val="90000"/>
              </a:lnSpc>
              <a:spcBef>
                <a:spcPts val="500"/>
              </a:spcBef>
              <a:spcAft>
                <a:spcPts val="0"/>
              </a:spcAft>
              <a:buClr>
                <a:schemeClr val="dk1"/>
              </a:buClr>
              <a:buSzPts val="1600"/>
              <a:buNone/>
              <a:defRPr sz="1600"/>
            </a:lvl8pPr>
            <a:lvl9pPr lvl="8" rtl="0" algn="ctr">
              <a:lnSpc>
                <a:spcPct val="90000"/>
              </a:lnSpc>
              <a:spcBef>
                <a:spcPts val="500"/>
              </a:spcBef>
              <a:spcAft>
                <a:spcPts val="0"/>
              </a:spcAft>
              <a:buClr>
                <a:schemeClr val="dk1"/>
              </a:buClr>
              <a:buSzPts val="1600"/>
              <a:buNone/>
              <a:defRPr sz="1600"/>
            </a:lvl9pPr>
          </a:lstStyle>
          <a:p/>
        </p:txBody>
      </p:sp>
      <p:sp>
        <p:nvSpPr>
          <p:cNvPr id="102" name="Google Shape;102;p10"/>
          <p:cNvSpPr txBox="1"/>
          <p:nvPr/>
        </p:nvSpPr>
        <p:spPr>
          <a:xfrm>
            <a:off x="1986150" y="1498256"/>
            <a:ext cx="4984200" cy="1597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6000">
                <a:solidFill>
                  <a:schemeClr val="accent5"/>
                </a:solidFill>
              </a:rPr>
              <a:t>Madariaga</a:t>
            </a:r>
            <a:endParaRPr b="1" sz="6000">
              <a:solidFill>
                <a:schemeClr val="accent5"/>
              </a:solidFill>
            </a:endParaRPr>
          </a:p>
          <a:p>
            <a:pPr indent="0" lvl="0" marL="0" rtl="0" algn="ctr">
              <a:spcBef>
                <a:spcPts val="0"/>
              </a:spcBef>
              <a:spcAft>
                <a:spcPts val="0"/>
              </a:spcAft>
              <a:buNone/>
            </a:pPr>
            <a:r>
              <a:rPr b="1" lang="en" sz="6000">
                <a:solidFill>
                  <a:schemeClr val="accent5"/>
                </a:solidFill>
              </a:rPr>
              <a:t>Programador </a:t>
            </a:r>
            <a:endParaRPr b="1" sz="6000">
              <a:solidFill>
                <a:schemeClr val="accent5"/>
              </a:solidFill>
            </a:endParaRPr>
          </a:p>
          <a:p>
            <a:pPr indent="0" lvl="0" marL="0" rtl="0" algn="ctr">
              <a:spcBef>
                <a:spcPts val="0"/>
              </a:spcBef>
              <a:spcAft>
                <a:spcPts val="0"/>
              </a:spcAft>
              <a:buNone/>
            </a:pPr>
            <a:r>
              <a:rPr b="1" lang="en" sz="6000">
                <a:solidFill>
                  <a:schemeClr val="accent5"/>
                </a:solidFill>
              </a:rPr>
              <a:t>full-stack</a:t>
            </a:r>
            <a:endParaRPr b="1" sz="6000">
              <a:solidFill>
                <a:schemeClr val="accent5"/>
              </a:solidFill>
            </a:endParaRPr>
          </a:p>
        </p:txBody>
      </p:sp>
      <p:sp>
        <p:nvSpPr>
          <p:cNvPr id="103" name="Google Shape;103;p10"/>
          <p:cNvSpPr txBox="1"/>
          <p:nvPr>
            <p:ph type="ctrTitle"/>
          </p:nvPr>
        </p:nvSpPr>
        <p:spPr>
          <a:xfrm>
            <a:off x="92375" y="0"/>
            <a:ext cx="8962200" cy="6054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Arial"/>
              <a:buNone/>
              <a:defRPr b="1" sz="4800">
                <a:solidFill>
                  <a:schemeClr val="lt1"/>
                </a:solidFill>
                <a:latin typeface="Arial"/>
                <a:ea typeface="Arial"/>
                <a:cs typeface="Arial"/>
                <a:sym typeface="Aria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9.xml"/><Relationship Id="rId22" Type="http://schemas.openxmlformats.org/officeDocument/2006/relationships/slideLayout" Target="../slideLayouts/slideLayout21.xml"/><Relationship Id="rId21" Type="http://schemas.openxmlformats.org/officeDocument/2006/relationships/slideLayout" Target="../slideLayouts/slideLayout20.xml"/><Relationship Id="rId24" Type="http://schemas.openxmlformats.org/officeDocument/2006/relationships/slideLayout" Target="../slideLayouts/slideLayout23.xml"/><Relationship Id="rId23" Type="http://schemas.openxmlformats.org/officeDocument/2006/relationships/slideLayout" Target="../slideLayouts/slideLayout22.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26" Type="http://schemas.openxmlformats.org/officeDocument/2006/relationships/slideLayout" Target="../slideLayouts/slideLayout25.xml"/><Relationship Id="rId25" Type="http://schemas.openxmlformats.org/officeDocument/2006/relationships/slideLayout" Target="../slideLayouts/slideLayout24.xml"/><Relationship Id="rId27"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19" Type="http://schemas.openxmlformats.org/officeDocument/2006/relationships/slideLayout" Target="../slideLayouts/slideLayout18.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p:nvPr/>
        </p:nvSpPr>
        <p:spPr>
          <a:xfrm flipH="1">
            <a:off x="8440500" y="4961325"/>
            <a:ext cx="703500" cy="2145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sp>
        <p:nvSpPr>
          <p:cNvPr id="7" name="Google Shape;7;p1"/>
          <p:cNvSpPr txBox="1"/>
          <p:nvPr>
            <p:ph type="title"/>
          </p:nvPr>
        </p:nvSpPr>
        <p:spPr>
          <a:xfrm>
            <a:off x="628638" y="134550"/>
            <a:ext cx="7886700" cy="982800"/>
          </a:xfrm>
          <a:prstGeom prst="rect">
            <a:avLst/>
          </a:prstGeom>
          <a:noFill/>
          <a:ln>
            <a:noFill/>
          </a:ln>
        </p:spPr>
        <p:txBody>
          <a:bodyPr anchorCtr="0" anchor="ctr" bIns="45700" lIns="91425" spcFirstLastPara="1" rIns="91425" wrap="square" tIns="45700">
            <a:noAutofit/>
          </a:bodyPr>
          <a:lstStyle>
            <a:lvl1pPr lvl="0" marR="0" rtl="0" algn="ctr">
              <a:lnSpc>
                <a:spcPct val="90000"/>
              </a:lnSpc>
              <a:spcBef>
                <a:spcPts val="0"/>
              </a:spcBef>
              <a:spcAft>
                <a:spcPts val="0"/>
              </a:spcAft>
              <a:buClr>
                <a:schemeClr val="dk1"/>
              </a:buClr>
              <a:buSzPts val="4000"/>
              <a:buFont typeface="Arial"/>
              <a:buNone/>
              <a:defRPr b="0" i="0" sz="40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 name="Google Shape;8;p1"/>
          <p:cNvSpPr txBox="1"/>
          <p:nvPr>
            <p:ph idx="1" type="body"/>
          </p:nvPr>
        </p:nvSpPr>
        <p:spPr>
          <a:xfrm>
            <a:off x="628650" y="1022045"/>
            <a:ext cx="7886700" cy="3861600"/>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logos 111MIL-01.JPG" id="9" name="Google Shape;9;p1"/>
          <p:cNvPicPr preferRelativeResize="0"/>
          <p:nvPr/>
        </p:nvPicPr>
        <p:blipFill rotWithShape="1">
          <a:blip r:embed="rId1">
            <a:alphaModFix/>
          </a:blip>
          <a:srcRect b="0" l="86163" r="0" t="0"/>
          <a:stretch/>
        </p:blipFill>
        <p:spPr>
          <a:xfrm>
            <a:off x="0" y="5065668"/>
            <a:ext cx="9143974" cy="110081"/>
          </a:xfrm>
          <a:prstGeom prst="rect">
            <a:avLst/>
          </a:prstGeom>
          <a:noFill/>
          <a:ln>
            <a:noFill/>
          </a:ln>
        </p:spPr>
      </p:pic>
      <p:sp>
        <p:nvSpPr>
          <p:cNvPr id="10" name="Google Shape;10;p1"/>
          <p:cNvSpPr txBox="1"/>
          <p:nvPr>
            <p:ph idx="12" type="sldNum"/>
          </p:nvPr>
        </p:nvSpPr>
        <p:spPr>
          <a:xfrm>
            <a:off x="8587620" y="4931569"/>
            <a:ext cx="556500" cy="273900"/>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chemeClr val="lt1"/>
                </a:solidFill>
                <a:latin typeface="Arial"/>
                <a:ea typeface="Arial"/>
                <a:cs typeface="Arial"/>
                <a:sym typeface="Arial"/>
              </a:defRPr>
            </a:lvl1pPr>
            <a:lvl2pPr indent="0" lvl="1" marL="0" marR="0" rtl="0" algn="r">
              <a:spcBef>
                <a:spcPts val="0"/>
              </a:spcBef>
              <a:buNone/>
              <a:defRPr b="0" i="0" sz="1200" u="none" cap="none" strike="noStrike">
                <a:solidFill>
                  <a:schemeClr val="lt1"/>
                </a:solidFill>
                <a:latin typeface="Arial"/>
                <a:ea typeface="Arial"/>
                <a:cs typeface="Arial"/>
                <a:sym typeface="Arial"/>
              </a:defRPr>
            </a:lvl2pPr>
            <a:lvl3pPr indent="0" lvl="2" marL="0" marR="0" rtl="0" algn="r">
              <a:spcBef>
                <a:spcPts val="0"/>
              </a:spcBef>
              <a:buNone/>
              <a:defRPr b="0" i="0" sz="1200" u="none" cap="none" strike="noStrike">
                <a:solidFill>
                  <a:schemeClr val="lt1"/>
                </a:solidFill>
                <a:latin typeface="Arial"/>
                <a:ea typeface="Arial"/>
                <a:cs typeface="Arial"/>
                <a:sym typeface="Arial"/>
              </a:defRPr>
            </a:lvl3pPr>
            <a:lvl4pPr indent="0" lvl="3" marL="0" marR="0" rtl="0" algn="r">
              <a:spcBef>
                <a:spcPts val="0"/>
              </a:spcBef>
              <a:buNone/>
              <a:defRPr b="0" i="0" sz="1200" u="none" cap="none" strike="noStrike">
                <a:solidFill>
                  <a:schemeClr val="lt1"/>
                </a:solidFill>
                <a:latin typeface="Arial"/>
                <a:ea typeface="Arial"/>
                <a:cs typeface="Arial"/>
                <a:sym typeface="Arial"/>
              </a:defRPr>
            </a:lvl4pPr>
            <a:lvl5pPr indent="0" lvl="4" marL="0" marR="0" rtl="0" algn="r">
              <a:spcBef>
                <a:spcPts val="0"/>
              </a:spcBef>
              <a:buNone/>
              <a:defRPr b="0" i="0" sz="1200" u="none" cap="none" strike="noStrike">
                <a:solidFill>
                  <a:schemeClr val="lt1"/>
                </a:solidFill>
                <a:latin typeface="Arial"/>
                <a:ea typeface="Arial"/>
                <a:cs typeface="Arial"/>
                <a:sym typeface="Arial"/>
              </a:defRPr>
            </a:lvl5pPr>
            <a:lvl6pPr indent="0" lvl="5" marL="0" marR="0" rtl="0" algn="r">
              <a:spcBef>
                <a:spcPts val="0"/>
              </a:spcBef>
              <a:buNone/>
              <a:defRPr b="0" i="0" sz="1200" u="none" cap="none" strike="noStrike">
                <a:solidFill>
                  <a:schemeClr val="lt1"/>
                </a:solidFill>
                <a:latin typeface="Arial"/>
                <a:ea typeface="Arial"/>
                <a:cs typeface="Arial"/>
                <a:sym typeface="Arial"/>
              </a:defRPr>
            </a:lvl6pPr>
            <a:lvl7pPr indent="0" lvl="6" marL="0" marR="0" rtl="0" algn="r">
              <a:spcBef>
                <a:spcPts val="0"/>
              </a:spcBef>
              <a:buNone/>
              <a:defRPr b="0" i="0" sz="1200" u="none" cap="none" strike="noStrike">
                <a:solidFill>
                  <a:schemeClr val="lt1"/>
                </a:solidFill>
                <a:latin typeface="Arial"/>
                <a:ea typeface="Arial"/>
                <a:cs typeface="Arial"/>
                <a:sym typeface="Arial"/>
              </a:defRPr>
            </a:lvl7pPr>
            <a:lvl8pPr indent="0" lvl="7" marL="0" marR="0" rtl="0" algn="r">
              <a:spcBef>
                <a:spcPts val="0"/>
              </a:spcBef>
              <a:buNone/>
              <a:defRPr b="0" i="0" sz="1200" u="none" cap="none" strike="noStrike">
                <a:solidFill>
                  <a:schemeClr val="lt1"/>
                </a:solidFill>
                <a:latin typeface="Arial"/>
                <a:ea typeface="Arial"/>
                <a:cs typeface="Arial"/>
                <a:sym typeface="Arial"/>
              </a:defRPr>
            </a:lvl8pPr>
            <a:lvl9pPr indent="0" lvl="8" marL="0" marR="0" rtl="0" algn="r">
              <a:spcBef>
                <a:spcPts val="0"/>
              </a:spcBef>
              <a:buNone/>
              <a:defRPr b="0" i="0" sz="12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grpSp>
        <p:nvGrpSpPr>
          <p:cNvPr id="11" name="Google Shape;11;p1"/>
          <p:cNvGrpSpPr/>
          <p:nvPr/>
        </p:nvGrpSpPr>
        <p:grpSpPr>
          <a:xfrm>
            <a:off x="0" y="206"/>
            <a:ext cx="9143950" cy="360281"/>
            <a:chOff x="0" y="275"/>
            <a:chExt cx="9143950" cy="480375"/>
          </a:xfrm>
        </p:grpSpPr>
        <p:sp>
          <p:nvSpPr>
            <p:cNvPr id="12" name="Google Shape;12;p1"/>
            <p:cNvSpPr/>
            <p:nvPr/>
          </p:nvSpPr>
          <p:spPr>
            <a:xfrm>
              <a:off x="1026550" y="275"/>
              <a:ext cx="8117400" cy="242700"/>
            </a:xfrm>
            <a:prstGeom prst="rect">
              <a:avLst/>
            </a:prstGeom>
            <a:solidFill>
              <a:srgbClr val="0195D6"/>
            </a:solid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b="1" sz="1200">
                <a:solidFill>
                  <a:srgbClr val="FFFFFF"/>
                </a:solidFill>
              </a:endParaRPr>
            </a:p>
            <a:p>
              <a:pPr indent="0" lvl="0" marL="0" marR="0" rtl="0" algn="ctr">
                <a:spcBef>
                  <a:spcPts val="0"/>
                </a:spcBef>
                <a:spcAft>
                  <a:spcPts val="0"/>
                </a:spcAft>
                <a:buNone/>
              </a:pPr>
              <a:r>
                <a:t/>
              </a:r>
              <a:endParaRPr sz="1200">
                <a:solidFill>
                  <a:schemeClr val="lt1"/>
                </a:solidFill>
                <a:latin typeface="Calibri"/>
                <a:ea typeface="Calibri"/>
                <a:cs typeface="Calibri"/>
                <a:sym typeface="Calibri"/>
              </a:endParaRPr>
            </a:p>
          </p:txBody>
        </p:sp>
        <p:sp>
          <p:nvSpPr>
            <p:cNvPr id="13" name="Google Shape;13;p1"/>
            <p:cNvSpPr/>
            <p:nvPr/>
          </p:nvSpPr>
          <p:spPr>
            <a:xfrm flipH="1" rot="10800000">
              <a:off x="0" y="350"/>
              <a:ext cx="1098000" cy="480300"/>
            </a:xfrm>
            <a:prstGeom prst="snip1Rect">
              <a:avLst>
                <a:gd fmla="val 50000" name="adj"/>
              </a:avLst>
            </a:prstGeom>
            <a:solidFill>
              <a:srgbClr val="0195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None/>
              </a:pPr>
              <a:r>
                <a:t/>
              </a:r>
              <a:endParaRPr b="1" sz="1200">
                <a:solidFill>
                  <a:srgbClr val="FFFFFF"/>
                </a:solidFill>
              </a:endParaRPr>
            </a:p>
          </p:txBody>
        </p:sp>
      </p:gr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 id="2147483666" r:id="rId20"/>
    <p:sldLayoutId id="2147483667" r:id="rId21"/>
    <p:sldLayoutId id="2147483668" r:id="rId22"/>
    <p:sldLayoutId id="2147483669" r:id="rId23"/>
    <p:sldLayoutId id="2147483670" r:id="rId24"/>
    <p:sldLayoutId id="2147483671" r:id="rId25"/>
    <p:sldLayoutId id="2147483672" r:id="rId2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9.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0.jpg"/><Relationship Id="rId4" Type="http://schemas.openxmlformats.org/officeDocument/2006/relationships/image" Target="../media/image12.png"/><Relationship Id="rId5"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7.gif"/><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27"/>
          <p:cNvSpPr txBox="1"/>
          <p:nvPr>
            <p:ph type="ctrTitle"/>
          </p:nvPr>
        </p:nvSpPr>
        <p:spPr>
          <a:xfrm>
            <a:off x="92375" y="76200"/>
            <a:ext cx="8962200" cy="6054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Formacion Integral</a:t>
            </a:r>
            <a:endParaRPr/>
          </a:p>
        </p:txBody>
      </p:sp>
      <p:sp>
        <p:nvSpPr>
          <p:cNvPr id="236" name="Google Shape;236;p27"/>
          <p:cNvSpPr txBox="1"/>
          <p:nvPr>
            <p:ph idx="1" type="subTitle"/>
          </p:nvPr>
        </p:nvSpPr>
        <p:spPr>
          <a:xfrm>
            <a:off x="0" y="4062086"/>
            <a:ext cx="9147000" cy="412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lang="en"/>
              <a:t>Técnicas para programar</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36"/>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Estrategias para programar</a:t>
            </a:r>
            <a:endParaRPr/>
          </a:p>
        </p:txBody>
      </p:sp>
      <p:sp>
        <p:nvSpPr>
          <p:cNvPr id="296" name="Google Shape;296;p36"/>
          <p:cNvSpPr txBox="1"/>
          <p:nvPr>
            <p:ph idx="1" type="body"/>
          </p:nvPr>
        </p:nvSpPr>
        <p:spPr>
          <a:xfrm>
            <a:off x="295450" y="995650"/>
            <a:ext cx="8742600" cy="5568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 sz="2000"/>
              <a:t>Los módulos toman los valores de ingreso y retornan un output para que el programa siga.</a:t>
            </a:r>
            <a:endParaRPr sz="2000"/>
          </a:p>
          <a:p>
            <a:pPr indent="0" lvl="0" marL="0" rtl="0" algn="just">
              <a:spcBef>
                <a:spcPts val="1000"/>
              </a:spcBef>
              <a:spcAft>
                <a:spcPts val="0"/>
              </a:spcAft>
              <a:buNone/>
            </a:pPr>
            <a:r>
              <a:t/>
            </a:r>
            <a:endParaRPr b="1" sz="2000"/>
          </a:p>
        </p:txBody>
      </p:sp>
      <p:pic>
        <p:nvPicPr>
          <p:cNvPr id="297" name="Google Shape;297;p36"/>
          <p:cNvPicPr preferRelativeResize="0"/>
          <p:nvPr/>
        </p:nvPicPr>
        <p:blipFill>
          <a:blip r:embed="rId3">
            <a:alphaModFix/>
          </a:blip>
          <a:stretch>
            <a:fillRect/>
          </a:stretch>
        </p:blipFill>
        <p:spPr>
          <a:xfrm>
            <a:off x="1447800" y="1704850"/>
            <a:ext cx="5693283" cy="3286249"/>
          </a:xfrm>
          <a:prstGeom prst="rect">
            <a:avLst/>
          </a:prstGeom>
          <a:noFill/>
          <a:ln>
            <a:noFill/>
          </a:ln>
        </p:spPr>
      </p:pic>
      <p:sp>
        <p:nvSpPr>
          <p:cNvPr id="298" name="Google Shape;298;p36"/>
          <p:cNvSpPr txBox="1"/>
          <p:nvPr>
            <p:ph idx="1" type="body"/>
          </p:nvPr>
        </p:nvSpPr>
        <p:spPr>
          <a:xfrm>
            <a:off x="120850" y="1850275"/>
            <a:ext cx="1633800" cy="5568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rPr b="1" lang="en" sz="2000"/>
              <a:t>Inicia</a:t>
            </a:r>
            <a:endParaRPr sz="2000"/>
          </a:p>
        </p:txBody>
      </p:sp>
      <p:sp>
        <p:nvSpPr>
          <p:cNvPr id="299" name="Google Shape;299;p36"/>
          <p:cNvSpPr txBox="1"/>
          <p:nvPr>
            <p:ph idx="1" type="body"/>
          </p:nvPr>
        </p:nvSpPr>
        <p:spPr>
          <a:xfrm>
            <a:off x="-183950" y="2917075"/>
            <a:ext cx="1633800" cy="5568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rPr b="1" lang="en" sz="2000"/>
              <a:t>Se llama al módulo</a:t>
            </a:r>
            <a:endParaRPr sz="2000"/>
          </a:p>
        </p:txBody>
      </p:sp>
      <p:sp>
        <p:nvSpPr>
          <p:cNvPr id="300" name="Google Shape;300;p36"/>
          <p:cNvSpPr txBox="1"/>
          <p:nvPr>
            <p:ph idx="1" type="body"/>
          </p:nvPr>
        </p:nvSpPr>
        <p:spPr>
          <a:xfrm>
            <a:off x="7359850" y="2002675"/>
            <a:ext cx="1633800" cy="5568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rPr b="1" lang="en" sz="2000"/>
              <a:t>El módulo, hace lo suyo con los parámetros que le pasaron y retorna algo</a:t>
            </a:r>
            <a:endParaRPr sz="2000"/>
          </a:p>
        </p:txBody>
      </p:sp>
      <p:sp>
        <p:nvSpPr>
          <p:cNvPr id="301" name="Google Shape;301;p36"/>
          <p:cNvSpPr txBox="1"/>
          <p:nvPr>
            <p:ph idx="1" type="body"/>
          </p:nvPr>
        </p:nvSpPr>
        <p:spPr>
          <a:xfrm>
            <a:off x="-183950" y="3679075"/>
            <a:ext cx="1633800" cy="5568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rPr b="1" lang="en" sz="2000"/>
              <a:t>El programa sigue hasta el final</a:t>
            </a:r>
            <a:endParaRPr sz="20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37"/>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Estrategias para programar</a:t>
            </a:r>
            <a:endParaRPr/>
          </a:p>
        </p:txBody>
      </p:sp>
      <p:sp>
        <p:nvSpPr>
          <p:cNvPr id="307" name="Google Shape;307;p37"/>
          <p:cNvSpPr txBox="1"/>
          <p:nvPr>
            <p:ph idx="1" type="body"/>
          </p:nvPr>
        </p:nvSpPr>
        <p:spPr>
          <a:xfrm>
            <a:off x="295450" y="995650"/>
            <a:ext cx="8742600" cy="5568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 sz="2000"/>
              <a:t>El mismo módulo se puede llamar en varias instancias del programa</a:t>
            </a:r>
            <a:endParaRPr b="1" sz="2000"/>
          </a:p>
        </p:txBody>
      </p:sp>
      <p:sp>
        <p:nvSpPr>
          <p:cNvPr id="308" name="Google Shape;308;p37"/>
          <p:cNvSpPr txBox="1"/>
          <p:nvPr>
            <p:ph idx="1" type="body"/>
          </p:nvPr>
        </p:nvSpPr>
        <p:spPr>
          <a:xfrm>
            <a:off x="120850" y="1850275"/>
            <a:ext cx="1633800" cy="5568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rPr b="1" lang="en" sz="2000"/>
              <a:t>Inicia</a:t>
            </a:r>
            <a:endParaRPr sz="2000"/>
          </a:p>
        </p:txBody>
      </p:sp>
      <p:sp>
        <p:nvSpPr>
          <p:cNvPr id="309" name="Google Shape;309;p37"/>
          <p:cNvSpPr txBox="1"/>
          <p:nvPr>
            <p:ph idx="1" type="body"/>
          </p:nvPr>
        </p:nvSpPr>
        <p:spPr>
          <a:xfrm>
            <a:off x="273250" y="2383675"/>
            <a:ext cx="1633800" cy="5568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rPr b="1" lang="en" sz="2000"/>
              <a:t>Se llama al módulo</a:t>
            </a:r>
            <a:endParaRPr sz="2000"/>
          </a:p>
        </p:txBody>
      </p:sp>
      <p:sp>
        <p:nvSpPr>
          <p:cNvPr id="310" name="Google Shape;310;p37"/>
          <p:cNvSpPr txBox="1"/>
          <p:nvPr>
            <p:ph idx="1" type="body"/>
          </p:nvPr>
        </p:nvSpPr>
        <p:spPr>
          <a:xfrm>
            <a:off x="7359850" y="2002675"/>
            <a:ext cx="1633800" cy="5568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rPr b="1" lang="en" sz="2000"/>
              <a:t>El módulo, hace lo suyo con los parámetros que le pasaron y retorna algo</a:t>
            </a:r>
            <a:endParaRPr sz="2000"/>
          </a:p>
        </p:txBody>
      </p:sp>
      <p:pic>
        <p:nvPicPr>
          <p:cNvPr id="311" name="Google Shape;311;p37"/>
          <p:cNvPicPr preferRelativeResize="0"/>
          <p:nvPr/>
        </p:nvPicPr>
        <p:blipFill>
          <a:blip r:embed="rId3">
            <a:alphaModFix/>
          </a:blip>
          <a:stretch>
            <a:fillRect/>
          </a:stretch>
        </p:blipFill>
        <p:spPr>
          <a:xfrm>
            <a:off x="1907050" y="1704850"/>
            <a:ext cx="4939930" cy="3286250"/>
          </a:xfrm>
          <a:prstGeom prst="rect">
            <a:avLst/>
          </a:prstGeom>
          <a:noFill/>
          <a:ln>
            <a:noFill/>
          </a:ln>
        </p:spPr>
      </p:pic>
      <p:sp>
        <p:nvSpPr>
          <p:cNvPr id="312" name="Google Shape;312;p37"/>
          <p:cNvSpPr txBox="1"/>
          <p:nvPr>
            <p:ph idx="1" type="body"/>
          </p:nvPr>
        </p:nvSpPr>
        <p:spPr>
          <a:xfrm>
            <a:off x="197050" y="3602875"/>
            <a:ext cx="1633800" cy="5568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rPr b="1" lang="en" sz="2000"/>
              <a:t>Se llama al módulo</a:t>
            </a:r>
            <a:endParaRPr sz="2000"/>
          </a:p>
        </p:txBody>
      </p:sp>
      <p:sp>
        <p:nvSpPr>
          <p:cNvPr id="313" name="Google Shape;313;p37"/>
          <p:cNvSpPr txBox="1"/>
          <p:nvPr>
            <p:ph idx="1" type="body"/>
          </p:nvPr>
        </p:nvSpPr>
        <p:spPr>
          <a:xfrm>
            <a:off x="2690975" y="4593475"/>
            <a:ext cx="4368300" cy="5568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rPr b="1" lang="en" sz="2000"/>
              <a:t>El programa sigue hasta el final</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38"/>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Estrategias para programar</a:t>
            </a:r>
            <a:endParaRPr/>
          </a:p>
        </p:txBody>
      </p:sp>
      <p:sp>
        <p:nvSpPr>
          <p:cNvPr id="319" name="Google Shape;319;p38"/>
          <p:cNvSpPr txBox="1"/>
          <p:nvPr>
            <p:ph idx="1" type="body"/>
          </p:nvPr>
        </p:nvSpPr>
        <p:spPr>
          <a:xfrm>
            <a:off x="295450" y="995650"/>
            <a:ext cx="8742600" cy="5568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 sz="2000"/>
              <a:t>Ventajas de la modularización:</a:t>
            </a:r>
            <a:endParaRPr sz="2000"/>
          </a:p>
          <a:p>
            <a:pPr indent="0" lvl="0" marL="0" rtl="0" algn="just">
              <a:spcBef>
                <a:spcPts val="1000"/>
              </a:spcBef>
              <a:spcAft>
                <a:spcPts val="0"/>
              </a:spcAft>
              <a:buNone/>
            </a:pPr>
            <a:r>
              <a:rPr lang="en" sz="2000"/>
              <a:t>Facilita los procesos de: diseño, implementación y operación.</a:t>
            </a:r>
            <a:endParaRPr sz="2000"/>
          </a:p>
          <a:p>
            <a:pPr indent="0" lvl="0" marL="0" rtl="0" algn="just">
              <a:spcBef>
                <a:spcPts val="1000"/>
              </a:spcBef>
              <a:spcAft>
                <a:spcPts val="0"/>
              </a:spcAft>
              <a:buNone/>
            </a:pPr>
            <a:r>
              <a:rPr lang="en" sz="2000"/>
              <a:t>Reduce considerablemente el tamaño del código.</a:t>
            </a:r>
            <a:endParaRPr sz="2000"/>
          </a:p>
          <a:p>
            <a:pPr indent="0" lvl="0" marL="0" rtl="0" algn="just">
              <a:spcBef>
                <a:spcPts val="1000"/>
              </a:spcBef>
              <a:spcAft>
                <a:spcPts val="0"/>
              </a:spcAft>
              <a:buNone/>
            </a:pPr>
            <a:r>
              <a:rPr lang="en" sz="2000"/>
              <a:t>Facilita la comprensión (se puede estudiar cada módulo por separado).</a:t>
            </a:r>
            <a:endParaRPr sz="2000"/>
          </a:p>
          <a:p>
            <a:pPr indent="0" lvl="0" marL="0" rtl="0" algn="just">
              <a:spcBef>
                <a:spcPts val="1000"/>
              </a:spcBef>
              <a:spcAft>
                <a:spcPts val="0"/>
              </a:spcAft>
              <a:buNone/>
            </a:pPr>
            <a:r>
              <a:rPr lang="en" sz="2000"/>
              <a:t>Facilita el mantenimiento del código, las actualizaciones y la depuración de errores.</a:t>
            </a:r>
            <a:endParaRPr sz="2000"/>
          </a:p>
          <a:p>
            <a:pPr indent="0" lvl="0" marL="0" rtl="0" algn="just">
              <a:spcBef>
                <a:spcPts val="1000"/>
              </a:spcBef>
              <a:spcAft>
                <a:spcPts val="0"/>
              </a:spcAft>
              <a:buNone/>
            </a:pPr>
            <a:r>
              <a:rPr lang="en" sz="2000"/>
              <a:t>La modificación de un módulo no afecta a los demás.</a:t>
            </a:r>
            <a:endParaRPr sz="2000"/>
          </a:p>
          <a:p>
            <a:pPr indent="0" lvl="0" marL="0" rtl="0" algn="just">
              <a:spcBef>
                <a:spcPts val="1000"/>
              </a:spcBef>
              <a:spcAft>
                <a:spcPts val="0"/>
              </a:spcAft>
              <a:buNone/>
            </a:pPr>
            <a:r>
              <a:rPr lang="en" sz="2000"/>
              <a:t>Se puede reutilizar el módulo las veces que sea neceario.</a:t>
            </a:r>
            <a:endParaRPr sz="20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39"/>
          <p:cNvSpPr txBox="1"/>
          <p:nvPr>
            <p:ph idx="1" type="body"/>
          </p:nvPr>
        </p:nvSpPr>
        <p:spPr>
          <a:xfrm>
            <a:off x="295450" y="995650"/>
            <a:ext cx="8742600" cy="5568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 sz="2000"/>
              <a:t>Ejemplo típico de </a:t>
            </a:r>
            <a:r>
              <a:rPr lang="en" sz="2000"/>
              <a:t>modularización de tareas en Argentina: </a:t>
            </a:r>
            <a:r>
              <a:rPr b="1" lang="en" sz="2000"/>
              <a:t>El asado</a:t>
            </a:r>
            <a:endParaRPr b="1" sz="2000"/>
          </a:p>
          <a:p>
            <a:pPr indent="0" lvl="0" marL="0" rtl="0" algn="just">
              <a:spcBef>
                <a:spcPts val="1000"/>
              </a:spcBef>
              <a:spcAft>
                <a:spcPts val="0"/>
              </a:spcAft>
              <a:buNone/>
            </a:pPr>
            <a:r>
              <a:rPr lang="en" sz="2000"/>
              <a:t>Comprar la carne.</a:t>
            </a:r>
            <a:endParaRPr sz="2000"/>
          </a:p>
          <a:p>
            <a:pPr indent="0" lvl="0" marL="0" rtl="0" algn="just">
              <a:spcBef>
                <a:spcPts val="1000"/>
              </a:spcBef>
              <a:spcAft>
                <a:spcPts val="0"/>
              </a:spcAft>
              <a:buNone/>
            </a:pPr>
            <a:r>
              <a:rPr lang="en" sz="2000"/>
              <a:t>Comprar las verduras para la ensalada.</a:t>
            </a:r>
            <a:endParaRPr sz="2000"/>
          </a:p>
          <a:p>
            <a:pPr indent="0" lvl="0" marL="0" rtl="0" algn="just">
              <a:spcBef>
                <a:spcPts val="1000"/>
              </a:spcBef>
              <a:spcAft>
                <a:spcPts val="0"/>
              </a:spcAft>
              <a:buNone/>
            </a:pPr>
            <a:r>
              <a:rPr lang="en" sz="2000"/>
              <a:t>Comprar la leña.</a:t>
            </a:r>
            <a:endParaRPr sz="2000"/>
          </a:p>
          <a:p>
            <a:pPr indent="0" lvl="0" marL="0" rtl="0" algn="just">
              <a:spcBef>
                <a:spcPts val="1000"/>
              </a:spcBef>
              <a:spcAft>
                <a:spcPts val="0"/>
              </a:spcAft>
              <a:buNone/>
            </a:pPr>
            <a:r>
              <a:rPr lang="en" sz="2000"/>
              <a:t>Prender el fuego</a:t>
            </a:r>
            <a:endParaRPr sz="2000"/>
          </a:p>
          <a:p>
            <a:pPr indent="0" lvl="0" marL="0" rtl="0" algn="just">
              <a:spcBef>
                <a:spcPts val="1000"/>
              </a:spcBef>
              <a:spcAft>
                <a:spcPts val="0"/>
              </a:spcAft>
              <a:buNone/>
            </a:pPr>
            <a:r>
              <a:rPr lang="en" sz="2000"/>
              <a:t>Asar la carne</a:t>
            </a:r>
            <a:endParaRPr sz="2000"/>
          </a:p>
          <a:p>
            <a:pPr indent="0" lvl="0" marL="0" rtl="0" algn="just">
              <a:spcBef>
                <a:spcPts val="1000"/>
              </a:spcBef>
              <a:spcAft>
                <a:spcPts val="0"/>
              </a:spcAft>
              <a:buNone/>
            </a:pPr>
            <a:r>
              <a:rPr lang="en" sz="2000"/>
              <a:t>Preparar las ensaladas</a:t>
            </a:r>
            <a:endParaRPr sz="2000"/>
          </a:p>
          <a:p>
            <a:pPr indent="0" lvl="0" marL="0" rtl="0" algn="just">
              <a:spcBef>
                <a:spcPts val="1000"/>
              </a:spcBef>
              <a:spcAft>
                <a:spcPts val="0"/>
              </a:spcAft>
              <a:buNone/>
            </a:pPr>
            <a:r>
              <a:t/>
            </a:r>
            <a:endParaRPr sz="2000"/>
          </a:p>
          <a:p>
            <a:pPr indent="0" lvl="0" marL="0" rtl="0" algn="just">
              <a:spcBef>
                <a:spcPts val="1000"/>
              </a:spcBef>
              <a:spcAft>
                <a:spcPts val="0"/>
              </a:spcAft>
              <a:buNone/>
            </a:pPr>
            <a:r>
              <a:rPr lang="en" sz="2000"/>
              <a:t>¿Cuáles módulos dependen de uno previo? </a:t>
            </a:r>
            <a:endParaRPr sz="2000"/>
          </a:p>
          <a:p>
            <a:pPr indent="0" lvl="0" marL="0" rtl="0" algn="just">
              <a:spcBef>
                <a:spcPts val="1000"/>
              </a:spcBef>
              <a:spcAft>
                <a:spcPts val="0"/>
              </a:spcAft>
              <a:buNone/>
            </a:pPr>
            <a:r>
              <a:rPr lang="en" sz="2000"/>
              <a:t>¿Ejemplo de reutilización de un módulo?</a:t>
            </a:r>
            <a:endParaRPr sz="2000"/>
          </a:p>
        </p:txBody>
      </p:sp>
      <p:sp>
        <p:nvSpPr>
          <p:cNvPr id="325" name="Google Shape;325;p39"/>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Estrategias para programar</a:t>
            </a:r>
            <a:endParaRPr/>
          </a:p>
        </p:txBody>
      </p:sp>
      <p:pic>
        <p:nvPicPr>
          <p:cNvPr id="326" name="Google Shape;326;p39"/>
          <p:cNvPicPr preferRelativeResize="0"/>
          <p:nvPr/>
        </p:nvPicPr>
        <p:blipFill>
          <a:blip r:embed="rId3">
            <a:alphaModFix/>
          </a:blip>
          <a:stretch>
            <a:fillRect/>
          </a:stretch>
        </p:blipFill>
        <p:spPr>
          <a:xfrm>
            <a:off x="4910975" y="1723350"/>
            <a:ext cx="4202725" cy="24295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Effect filter="fade" transition="in">
                                      <p:cBhvr>
                                        <p:cTn dur="1000"/>
                                        <p:tgtEl>
                                          <p:spTgt spid="3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1" st="1"/>
                                            </p:txEl>
                                          </p:spTgt>
                                        </p:tgtEl>
                                        <p:attrNameLst>
                                          <p:attrName>style.visibility</p:attrName>
                                        </p:attrNameLst>
                                      </p:cBhvr>
                                      <p:to>
                                        <p:strVal val="visible"/>
                                      </p:to>
                                    </p:set>
                                    <p:animEffect filter="fade" transition="in">
                                      <p:cBhvr>
                                        <p:cTn dur="1000"/>
                                        <p:tgtEl>
                                          <p:spTgt spid="32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2" st="2"/>
                                            </p:txEl>
                                          </p:spTgt>
                                        </p:tgtEl>
                                        <p:attrNameLst>
                                          <p:attrName>style.visibility</p:attrName>
                                        </p:attrNameLst>
                                      </p:cBhvr>
                                      <p:to>
                                        <p:strVal val="visible"/>
                                      </p:to>
                                    </p:set>
                                    <p:animEffect filter="fade" transition="in">
                                      <p:cBhvr>
                                        <p:cTn dur="1000"/>
                                        <p:tgtEl>
                                          <p:spTgt spid="32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3" st="3"/>
                                            </p:txEl>
                                          </p:spTgt>
                                        </p:tgtEl>
                                        <p:attrNameLst>
                                          <p:attrName>style.visibility</p:attrName>
                                        </p:attrNameLst>
                                      </p:cBhvr>
                                      <p:to>
                                        <p:strVal val="visible"/>
                                      </p:to>
                                    </p:set>
                                    <p:animEffect filter="fade" transition="in">
                                      <p:cBhvr>
                                        <p:cTn dur="1000"/>
                                        <p:tgtEl>
                                          <p:spTgt spid="32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4" st="4"/>
                                            </p:txEl>
                                          </p:spTgt>
                                        </p:tgtEl>
                                        <p:attrNameLst>
                                          <p:attrName>style.visibility</p:attrName>
                                        </p:attrNameLst>
                                      </p:cBhvr>
                                      <p:to>
                                        <p:strVal val="visible"/>
                                      </p:to>
                                    </p:set>
                                    <p:animEffect filter="fade" transition="in">
                                      <p:cBhvr>
                                        <p:cTn dur="1000"/>
                                        <p:tgtEl>
                                          <p:spTgt spid="32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5" st="5"/>
                                            </p:txEl>
                                          </p:spTgt>
                                        </p:tgtEl>
                                        <p:attrNameLst>
                                          <p:attrName>style.visibility</p:attrName>
                                        </p:attrNameLst>
                                      </p:cBhvr>
                                      <p:to>
                                        <p:strVal val="visible"/>
                                      </p:to>
                                    </p:set>
                                    <p:animEffect filter="fade" transition="in">
                                      <p:cBhvr>
                                        <p:cTn dur="1000"/>
                                        <p:tgtEl>
                                          <p:spTgt spid="32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6" st="6"/>
                                            </p:txEl>
                                          </p:spTgt>
                                        </p:tgtEl>
                                        <p:attrNameLst>
                                          <p:attrName>style.visibility</p:attrName>
                                        </p:attrNameLst>
                                      </p:cBhvr>
                                      <p:to>
                                        <p:strVal val="visible"/>
                                      </p:to>
                                    </p:set>
                                    <p:animEffect filter="fade" transition="in">
                                      <p:cBhvr>
                                        <p:cTn dur="1000"/>
                                        <p:tgtEl>
                                          <p:spTgt spid="32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7" st="7"/>
                                            </p:txEl>
                                          </p:spTgt>
                                        </p:tgtEl>
                                        <p:attrNameLst>
                                          <p:attrName>style.visibility</p:attrName>
                                        </p:attrNameLst>
                                      </p:cBhvr>
                                      <p:to>
                                        <p:strVal val="visible"/>
                                      </p:to>
                                    </p:set>
                                    <p:animEffect filter="fade" transition="in">
                                      <p:cBhvr>
                                        <p:cTn dur="1000"/>
                                        <p:tgtEl>
                                          <p:spTgt spid="32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8" st="8"/>
                                            </p:txEl>
                                          </p:spTgt>
                                        </p:tgtEl>
                                        <p:attrNameLst>
                                          <p:attrName>style.visibility</p:attrName>
                                        </p:attrNameLst>
                                      </p:cBhvr>
                                      <p:to>
                                        <p:strVal val="visible"/>
                                      </p:to>
                                    </p:set>
                                    <p:animEffect filter="fade" transition="in">
                                      <p:cBhvr>
                                        <p:cTn dur="1000"/>
                                        <p:tgtEl>
                                          <p:spTgt spid="32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9" st="9"/>
                                            </p:txEl>
                                          </p:spTgt>
                                        </p:tgtEl>
                                        <p:attrNameLst>
                                          <p:attrName>style.visibility</p:attrName>
                                        </p:attrNameLst>
                                      </p:cBhvr>
                                      <p:to>
                                        <p:strVal val="visible"/>
                                      </p:to>
                                    </p:set>
                                    <p:animEffect filter="fade" transition="in">
                                      <p:cBhvr>
                                        <p:cTn dur="1000"/>
                                        <p:tgtEl>
                                          <p:spTgt spid="324">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0"/>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Estrategias para programar</a:t>
            </a:r>
            <a:endParaRPr/>
          </a:p>
        </p:txBody>
      </p:sp>
      <p:pic>
        <p:nvPicPr>
          <p:cNvPr id="332" name="Google Shape;332;p40"/>
          <p:cNvPicPr preferRelativeResize="0"/>
          <p:nvPr/>
        </p:nvPicPr>
        <p:blipFill>
          <a:blip r:embed="rId3">
            <a:alphaModFix/>
          </a:blip>
          <a:stretch>
            <a:fillRect/>
          </a:stretch>
        </p:blipFill>
        <p:spPr>
          <a:xfrm>
            <a:off x="628675" y="1275100"/>
            <a:ext cx="3448050" cy="2990850"/>
          </a:xfrm>
          <a:prstGeom prst="rect">
            <a:avLst/>
          </a:prstGeom>
          <a:noFill/>
          <a:ln>
            <a:noFill/>
          </a:ln>
        </p:spPr>
      </p:pic>
      <p:sp>
        <p:nvSpPr>
          <p:cNvPr id="333" name="Google Shape;333;p40"/>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Estrategias para programar</a:t>
            </a:r>
            <a:endParaRPr/>
          </a:p>
        </p:txBody>
      </p:sp>
      <p:sp>
        <p:nvSpPr>
          <p:cNvPr id="334" name="Google Shape;334;p40"/>
          <p:cNvSpPr txBox="1"/>
          <p:nvPr>
            <p:ph idx="1" type="body"/>
          </p:nvPr>
        </p:nvSpPr>
        <p:spPr>
          <a:xfrm>
            <a:off x="5103200" y="995650"/>
            <a:ext cx="3934800" cy="5568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 sz="2000"/>
              <a:t>¿Cómo adaptamos acá unit test?</a:t>
            </a:r>
            <a:endParaRPr sz="2000"/>
          </a:p>
          <a:p>
            <a:pPr indent="0" lvl="0" marL="0" rtl="0" algn="just">
              <a:spcBef>
                <a:spcPts val="1000"/>
              </a:spcBef>
              <a:spcAft>
                <a:spcPts val="0"/>
              </a:spcAft>
              <a:buNone/>
            </a:pPr>
            <a:r>
              <a:rPr lang="en" sz="2000"/>
              <a:t>Emmanuel Copyright</a:t>
            </a:r>
            <a:endParaRPr sz="2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41"/>
          <p:cNvSpPr txBox="1"/>
          <p:nvPr>
            <p:ph idx="1" type="body"/>
          </p:nvPr>
        </p:nvSpPr>
        <p:spPr>
          <a:xfrm>
            <a:off x="295450" y="995650"/>
            <a:ext cx="8742600" cy="31137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 sz="2000"/>
              <a:t>Para resolver el problema planteado en cada uno de los módulos es posible realizar uno de estos dos tipos de abordajes.</a:t>
            </a:r>
            <a:endParaRPr sz="2000"/>
          </a:p>
          <a:p>
            <a:pPr indent="0" lvl="0" marL="0" rtl="0" algn="just">
              <a:spcBef>
                <a:spcPts val="1000"/>
              </a:spcBef>
              <a:spcAft>
                <a:spcPts val="0"/>
              </a:spcAft>
              <a:buNone/>
            </a:pPr>
            <a:r>
              <a:rPr lang="en" sz="2000"/>
              <a:t>Prueba y error: al igual que para la comprensión, podemos probar, testear y mejorar nuestro código a </a:t>
            </a:r>
            <a:r>
              <a:rPr lang="en" sz="2000"/>
              <a:t>través</a:t>
            </a:r>
            <a:r>
              <a:rPr lang="en" sz="2000"/>
              <a:t> de la prueba.</a:t>
            </a:r>
            <a:endParaRPr sz="2000"/>
          </a:p>
          <a:p>
            <a:pPr indent="0" lvl="0" marL="0" rtl="0" algn="just">
              <a:spcBef>
                <a:spcPts val="1000"/>
              </a:spcBef>
              <a:spcAft>
                <a:spcPts val="0"/>
              </a:spcAft>
              <a:buNone/>
            </a:pPr>
            <a:r>
              <a:rPr lang="en" sz="2000"/>
              <a:t>Comprensión: es agotar a través del pensamiento, el entendimiento de la tarea que se está realizando. Comprender los distintos tipos de inputs, evitar errores posibles del usuario ¿es número? ¿Si no lo es qué hacemos?</a:t>
            </a:r>
            <a:endParaRPr sz="2000"/>
          </a:p>
          <a:p>
            <a:pPr indent="0" lvl="0" marL="0" rtl="0" algn="just">
              <a:spcBef>
                <a:spcPts val="1000"/>
              </a:spcBef>
              <a:spcAft>
                <a:spcPts val="0"/>
              </a:spcAft>
              <a:buNone/>
            </a:pPr>
            <a:r>
              <a:rPr lang="en" sz="2000"/>
              <a:t>Comprender el </a:t>
            </a:r>
            <a:r>
              <a:rPr lang="en" sz="2000"/>
              <a:t>procesamiento</a:t>
            </a:r>
            <a:r>
              <a:rPr lang="en" sz="2000"/>
              <a:t>: qué hace cada linea y por qué en ese orden.</a:t>
            </a:r>
            <a:endParaRPr sz="2000"/>
          </a:p>
          <a:p>
            <a:pPr indent="0" lvl="0" marL="0" rtl="0" algn="just">
              <a:spcBef>
                <a:spcPts val="1000"/>
              </a:spcBef>
              <a:spcAft>
                <a:spcPts val="0"/>
              </a:spcAft>
              <a:buNone/>
            </a:pPr>
            <a:r>
              <a:rPr lang="en" sz="2000"/>
              <a:t>¿Cuál es el valor que retorna y cómo lo hace?</a:t>
            </a:r>
            <a:endParaRPr sz="2000"/>
          </a:p>
          <a:p>
            <a:pPr indent="0" lvl="0" marL="0" rtl="0" algn="just">
              <a:spcBef>
                <a:spcPts val="1000"/>
              </a:spcBef>
              <a:spcAft>
                <a:spcPts val="0"/>
              </a:spcAft>
              <a:buNone/>
            </a:pPr>
            <a:r>
              <a:rPr lang="en" sz="2000"/>
              <a:t>Manejo de errores: qué pasa si algo falla?</a:t>
            </a:r>
            <a:endParaRPr sz="2000"/>
          </a:p>
        </p:txBody>
      </p:sp>
      <p:sp>
        <p:nvSpPr>
          <p:cNvPr id="340" name="Google Shape;340;p41"/>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Estrategias para programar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0" st="0"/>
                                            </p:txEl>
                                          </p:spTgt>
                                        </p:tgtEl>
                                        <p:attrNameLst>
                                          <p:attrName>style.visibility</p:attrName>
                                        </p:attrNameLst>
                                      </p:cBhvr>
                                      <p:to>
                                        <p:strVal val="visible"/>
                                      </p:to>
                                    </p:set>
                                    <p:animEffect filter="fade" transition="in">
                                      <p:cBhvr>
                                        <p:cTn dur="1000"/>
                                        <p:tgtEl>
                                          <p:spTgt spid="33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1" st="1"/>
                                            </p:txEl>
                                          </p:spTgt>
                                        </p:tgtEl>
                                        <p:attrNameLst>
                                          <p:attrName>style.visibility</p:attrName>
                                        </p:attrNameLst>
                                      </p:cBhvr>
                                      <p:to>
                                        <p:strVal val="visible"/>
                                      </p:to>
                                    </p:set>
                                    <p:animEffect filter="fade" transition="in">
                                      <p:cBhvr>
                                        <p:cTn dur="1000"/>
                                        <p:tgtEl>
                                          <p:spTgt spid="33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2" st="2"/>
                                            </p:txEl>
                                          </p:spTgt>
                                        </p:tgtEl>
                                        <p:attrNameLst>
                                          <p:attrName>style.visibility</p:attrName>
                                        </p:attrNameLst>
                                      </p:cBhvr>
                                      <p:to>
                                        <p:strVal val="visible"/>
                                      </p:to>
                                    </p:set>
                                    <p:animEffect filter="fade" transition="in">
                                      <p:cBhvr>
                                        <p:cTn dur="1000"/>
                                        <p:tgtEl>
                                          <p:spTgt spid="33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3" st="3"/>
                                            </p:txEl>
                                          </p:spTgt>
                                        </p:tgtEl>
                                        <p:attrNameLst>
                                          <p:attrName>style.visibility</p:attrName>
                                        </p:attrNameLst>
                                      </p:cBhvr>
                                      <p:to>
                                        <p:strVal val="visible"/>
                                      </p:to>
                                    </p:set>
                                    <p:animEffect filter="fade" transition="in">
                                      <p:cBhvr>
                                        <p:cTn dur="1000"/>
                                        <p:tgtEl>
                                          <p:spTgt spid="33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4" st="4"/>
                                            </p:txEl>
                                          </p:spTgt>
                                        </p:tgtEl>
                                        <p:attrNameLst>
                                          <p:attrName>style.visibility</p:attrName>
                                        </p:attrNameLst>
                                      </p:cBhvr>
                                      <p:to>
                                        <p:strVal val="visible"/>
                                      </p:to>
                                    </p:set>
                                    <p:animEffect filter="fade" transition="in">
                                      <p:cBhvr>
                                        <p:cTn dur="1000"/>
                                        <p:tgtEl>
                                          <p:spTgt spid="33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9">
                                            <p:txEl>
                                              <p:pRg end="5" st="5"/>
                                            </p:txEl>
                                          </p:spTgt>
                                        </p:tgtEl>
                                        <p:attrNameLst>
                                          <p:attrName>style.visibility</p:attrName>
                                        </p:attrNameLst>
                                      </p:cBhvr>
                                      <p:to>
                                        <p:strVal val="visible"/>
                                      </p:to>
                                    </p:set>
                                    <p:animEffect filter="fade" transition="in">
                                      <p:cBhvr>
                                        <p:cTn dur="1000"/>
                                        <p:tgtEl>
                                          <p:spTgt spid="339">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42"/>
          <p:cNvSpPr txBox="1"/>
          <p:nvPr>
            <p:ph idx="1" type="body"/>
          </p:nvPr>
        </p:nvSpPr>
        <p:spPr>
          <a:xfrm>
            <a:off x="628650" y="1148044"/>
            <a:ext cx="7886700" cy="3735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2000"/>
              <a:t>Que es?</a:t>
            </a:r>
            <a:endParaRPr sz="2000"/>
          </a:p>
          <a:p>
            <a:pPr indent="0" lvl="0" marL="0" rtl="0" algn="l">
              <a:spcBef>
                <a:spcPts val="1000"/>
              </a:spcBef>
              <a:spcAft>
                <a:spcPts val="0"/>
              </a:spcAft>
              <a:buNone/>
            </a:pPr>
            <a:r>
              <a:rPr lang="en" sz="2000"/>
              <a:t>Pair Programming o programación de a pares por su traducción, es una </a:t>
            </a:r>
            <a:r>
              <a:rPr lang="en" sz="2000"/>
              <a:t>técnica</a:t>
            </a:r>
            <a:r>
              <a:rPr lang="en" sz="2000"/>
              <a:t> de desarrollo </a:t>
            </a:r>
            <a:r>
              <a:rPr lang="en" sz="2000"/>
              <a:t>ágil</a:t>
            </a:r>
            <a:r>
              <a:rPr lang="en" sz="2000"/>
              <a:t> en donde 2 desarrolladores trabajan es </a:t>
            </a:r>
            <a:r>
              <a:rPr lang="en" sz="2000"/>
              <a:t>simultáneo</a:t>
            </a:r>
            <a:r>
              <a:rPr lang="en" sz="2000"/>
              <a:t> sobre un mismo </a:t>
            </a:r>
            <a:r>
              <a:rPr lang="en" sz="2000"/>
              <a:t>código</a:t>
            </a:r>
            <a:r>
              <a:rPr lang="en" sz="2000"/>
              <a:t> base para llegar a una solución.</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rPr lang="en" sz="2000"/>
              <a:t>Cada uno de ellos toma un rol distinto, uno es el </a:t>
            </a:r>
            <a:r>
              <a:rPr b="1" lang="en" sz="2000"/>
              <a:t>Driver</a:t>
            </a:r>
            <a:r>
              <a:rPr lang="en" sz="2000"/>
              <a:t> (conductor) mientras que al otro se lo conoce como </a:t>
            </a:r>
            <a:r>
              <a:rPr b="1" lang="en" sz="2000"/>
              <a:t>Observer</a:t>
            </a:r>
            <a:r>
              <a:rPr lang="en" sz="2000"/>
              <a:t> (observador)</a:t>
            </a:r>
            <a:endParaRPr sz="2000"/>
          </a:p>
          <a:p>
            <a:pPr indent="0" lvl="0" marL="0" rtl="0" algn="l">
              <a:spcBef>
                <a:spcPts val="1000"/>
              </a:spcBef>
              <a:spcAft>
                <a:spcPts val="0"/>
              </a:spcAft>
              <a:buNone/>
            </a:pPr>
            <a:r>
              <a:t/>
            </a:r>
            <a:endParaRPr sz="2000"/>
          </a:p>
        </p:txBody>
      </p:sp>
      <p:sp>
        <p:nvSpPr>
          <p:cNvPr id="346" name="Google Shape;346;p42"/>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Pair Programming</a:t>
            </a:r>
            <a:endParaRPr/>
          </a:p>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43"/>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Pair Programming</a:t>
            </a:r>
            <a:endParaRPr/>
          </a:p>
          <a:p>
            <a:pPr indent="0" lvl="0" marL="0" rtl="0" algn="l">
              <a:spcBef>
                <a:spcPts val="0"/>
              </a:spcBef>
              <a:spcAft>
                <a:spcPts val="0"/>
              </a:spcAft>
              <a:buNone/>
            </a:pPr>
            <a:r>
              <a:t/>
            </a:r>
            <a:endParaRPr/>
          </a:p>
        </p:txBody>
      </p:sp>
      <p:sp>
        <p:nvSpPr>
          <p:cNvPr id="352" name="Google Shape;352;p43"/>
          <p:cNvSpPr txBox="1"/>
          <p:nvPr>
            <p:ph idx="1" type="body"/>
          </p:nvPr>
        </p:nvSpPr>
        <p:spPr>
          <a:xfrm>
            <a:off x="628650" y="1148044"/>
            <a:ext cx="7886700" cy="3735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 sz="2000"/>
              <a:t>Driver</a:t>
            </a:r>
            <a:r>
              <a:rPr lang="en" sz="2000"/>
              <a:t>: Maneja la computadora y escribe/</a:t>
            </a:r>
            <a:r>
              <a:rPr lang="en" sz="2000"/>
              <a:t>corrige</a:t>
            </a:r>
            <a:r>
              <a:rPr lang="en" sz="2000"/>
              <a:t> el </a:t>
            </a:r>
            <a:r>
              <a:rPr lang="en" sz="2000"/>
              <a:t>código.</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rPr b="1" lang="en" sz="2000"/>
              <a:t>Observer</a:t>
            </a:r>
            <a:r>
              <a:rPr lang="en" sz="2000"/>
              <a:t>: </a:t>
            </a:r>
            <a:r>
              <a:rPr lang="en" sz="2000"/>
              <a:t>Actúa</a:t>
            </a:r>
            <a:r>
              <a:rPr lang="en" sz="2000"/>
              <a:t> como </a:t>
            </a:r>
            <a:r>
              <a:rPr lang="en" sz="2000"/>
              <a:t>guía</a:t>
            </a:r>
            <a:r>
              <a:rPr lang="en" sz="2000"/>
              <a:t> analizando la solución, presentando ideas de mejora para abordar problemas actuales o futuros y provee retroalimentación al trabajo del driver</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rPr lang="en" sz="2000"/>
              <a:t>Ambos desarrolladores suelen cambiar de rol</a:t>
            </a:r>
            <a:endParaRPr sz="2000"/>
          </a:p>
          <a:p>
            <a:pPr indent="0" lvl="0" marL="0" rtl="0" algn="l">
              <a:spcBef>
                <a:spcPts val="1000"/>
              </a:spcBef>
              <a:spcAft>
                <a:spcPts val="0"/>
              </a:spcAft>
              <a:buNone/>
            </a:pPr>
            <a:r>
              <a:rPr lang="en" sz="2000"/>
              <a:t>cada cierto periodo de tiempo.</a:t>
            </a:r>
            <a:br>
              <a:rPr lang="en" sz="2000"/>
            </a:br>
            <a:br>
              <a:rPr lang="en" sz="2000"/>
            </a:br>
            <a:br>
              <a:rPr lang="en" sz="2000"/>
            </a:br>
            <a:endParaRPr sz="2000"/>
          </a:p>
          <a:p>
            <a:pPr indent="0" lvl="0" marL="0" rtl="0" algn="l">
              <a:spcBef>
                <a:spcPts val="1000"/>
              </a:spcBef>
              <a:spcAft>
                <a:spcPts val="0"/>
              </a:spcAft>
              <a:buNone/>
            </a:pPr>
            <a:r>
              <a:t/>
            </a:r>
            <a:endParaRPr sz="2000"/>
          </a:p>
        </p:txBody>
      </p:sp>
      <p:pic>
        <p:nvPicPr>
          <p:cNvPr id="353" name="Google Shape;353;p43"/>
          <p:cNvPicPr preferRelativeResize="0"/>
          <p:nvPr/>
        </p:nvPicPr>
        <p:blipFill>
          <a:blip r:embed="rId3">
            <a:alphaModFix/>
          </a:blip>
          <a:stretch>
            <a:fillRect/>
          </a:stretch>
        </p:blipFill>
        <p:spPr>
          <a:xfrm>
            <a:off x="6158000" y="2915150"/>
            <a:ext cx="2474250" cy="1855699"/>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44"/>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Pair Programming</a:t>
            </a:r>
            <a:endParaRPr/>
          </a:p>
          <a:p>
            <a:pPr indent="0" lvl="0" marL="0" rtl="0" algn="l">
              <a:spcBef>
                <a:spcPts val="0"/>
              </a:spcBef>
              <a:spcAft>
                <a:spcPts val="0"/>
              </a:spcAft>
              <a:buNone/>
            </a:pPr>
            <a:r>
              <a:t/>
            </a:r>
            <a:endParaRPr/>
          </a:p>
        </p:txBody>
      </p:sp>
      <p:sp>
        <p:nvSpPr>
          <p:cNvPr id="359" name="Google Shape;359;p44"/>
          <p:cNvSpPr txBox="1"/>
          <p:nvPr>
            <p:ph idx="1" type="body"/>
          </p:nvPr>
        </p:nvSpPr>
        <p:spPr>
          <a:xfrm>
            <a:off x="628650" y="1148044"/>
            <a:ext cx="7886700" cy="3735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2000"/>
              <a:t>Cuando lo utilizamos?</a:t>
            </a:r>
            <a:endParaRPr sz="2000"/>
          </a:p>
          <a:p>
            <a:pPr indent="0" lvl="0" marL="0" rtl="0" algn="l">
              <a:spcBef>
                <a:spcPts val="1000"/>
              </a:spcBef>
              <a:spcAft>
                <a:spcPts val="0"/>
              </a:spcAft>
              <a:buNone/>
            </a:pPr>
            <a:r>
              <a:rPr lang="en" sz="2000"/>
              <a:t>No existe ninguna regla que nos obligue a utilizarlo en situaciones </a:t>
            </a:r>
            <a:r>
              <a:rPr lang="en" sz="2000"/>
              <a:t>específicas</a:t>
            </a:r>
            <a:r>
              <a:rPr lang="en" sz="2000"/>
              <a:t>, solemos recurrir al pair programming cuando tenemos dependencias entre funcionalidades por ejemplo, en este caso suele ser necesario que participen los desarrolladores involucrados en ambas soluciones.</a:t>
            </a:r>
            <a:br>
              <a:rPr lang="en" sz="2000"/>
            </a:br>
            <a:br>
              <a:rPr lang="en" sz="2000"/>
            </a:br>
            <a:r>
              <a:rPr lang="en" sz="2000"/>
              <a:t>Otro caso muy </a:t>
            </a:r>
            <a:r>
              <a:rPr lang="en" sz="2000"/>
              <a:t>común</a:t>
            </a:r>
            <a:r>
              <a:rPr lang="en" sz="2000"/>
              <a:t> es utilizarlo cuando se tiene un problema muy complejo y no logramos dar con la solución.</a:t>
            </a:r>
            <a:endParaRPr sz="2000"/>
          </a:p>
          <a:p>
            <a:pPr indent="0" lvl="0" marL="0" rtl="0" algn="l">
              <a:spcBef>
                <a:spcPts val="1000"/>
              </a:spcBef>
              <a:spcAft>
                <a:spcPts val="0"/>
              </a:spcAft>
              <a:buNone/>
            </a:pPr>
            <a:r>
              <a:t/>
            </a:r>
            <a:endParaRPr sz="2000"/>
          </a:p>
          <a:p>
            <a:pPr indent="0" lvl="0" marL="1828800" rtl="0" algn="l">
              <a:spcBef>
                <a:spcPts val="1000"/>
              </a:spcBef>
              <a:spcAft>
                <a:spcPts val="0"/>
              </a:spcAft>
              <a:buNone/>
            </a:pPr>
            <a:r>
              <a:rPr lang="en" sz="2000"/>
              <a:t>“2 cabezas piensan mejor que 1”</a:t>
            </a:r>
            <a:br>
              <a:rPr lang="en" sz="2000"/>
            </a:br>
            <a:br>
              <a:rPr lang="en" sz="2000"/>
            </a:br>
            <a:endParaRPr sz="2000"/>
          </a:p>
        </p:txBody>
      </p:sp>
      <p:pic>
        <p:nvPicPr>
          <p:cNvPr id="360" name="Google Shape;360;p44"/>
          <p:cNvPicPr preferRelativeResize="0"/>
          <p:nvPr/>
        </p:nvPicPr>
        <p:blipFill rotWithShape="1">
          <a:blip r:embed="rId3">
            <a:alphaModFix/>
          </a:blip>
          <a:srcRect b="3081" l="20334" r="8864" t="0"/>
          <a:stretch/>
        </p:blipFill>
        <p:spPr>
          <a:xfrm>
            <a:off x="8294150" y="3466250"/>
            <a:ext cx="849850" cy="1493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5"/>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Pair Programming</a:t>
            </a:r>
            <a:endParaRPr/>
          </a:p>
          <a:p>
            <a:pPr indent="0" lvl="0" marL="0" rtl="0" algn="l">
              <a:spcBef>
                <a:spcPts val="0"/>
              </a:spcBef>
              <a:spcAft>
                <a:spcPts val="0"/>
              </a:spcAft>
              <a:buNone/>
            </a:pPr>
            <a:r>
              <a:t/>
            </a:r>
            <a:endParaRPr/>
          </a:p>
        </p:txBody>
      </p:sp>
      <p:pic>
        <p:nvPicPr>
          <p:cNvPr id="366" name="Google Shape;366;p45"/>
          <p:cNvPicPr preferRelativeResize="0"/>
          <p:nvPr/>
        </p:nvPicPr>
        <p:blipFill>
          <a:blip r:embed="rId3">
            <a:alphaModFix/>
          </a:blip>
          <a:stretch>
            <a:fillRect/>
          </a:stretch>
        </p:blipFill>
        <p:spPr>
          <a:xfrm>
            <a:off x="2949628" y="745200"/>
            <a:ext cx="3372950" cy="4062199"/>
          </a:xfrm>
          <a:prstGeom prst="rect">
            <a:avLst/>
          </a:prstGeom>
          <a:noFill/>
          <a:ln>
            <a:noFill/>
          </a:ln>
        </p:spPr>
      </p:pic>
      <p:pic>
        <p:nvPicPr>
          <p:cNvPr id="367" name="Google Shape;367;p45"/>
          <p:cNvPicPr preferRelativeResize="0"/>
          <p:nvPr/>
        </p:nvPicPr>
        <p:blipFill>
          <a:blip r:embed="rId4">
            <a:alphaModFix/>
          </a:blip>
          <a:stretch>
            <a:fillRect/>
          </a:stretch>
        </p:blipFill>
        <p:spPr>
          <a:xfrm>
            <a:off x="3151525" y="1435200"/>
            <a:ext cx="1012950" cy="376725"/>
          </a:xfrm>
          <a:prstGeom prst="rect">
            <a:avLst/>
          </a:prstGeom>
          <a:noFill/>
          <a:ln>
            <a:noFill/>
          </a:ln>
        </p:spPr>
      </p:pic>
      <p:pic>
        <p:nvPicPr>
          <p:cNvPr id="368" name="Google Shape;368;p45"/>
          <p:cNvPicPr preferRelativeResize="0"/>
          <p:nvPr/>
        </p:nvPicPr>
        <p:blipFill>
          <a:blip r:embed="rId5">
            <a:alphaModFix/>
          </a:blip>
          <a:stretch>
            <a:fillRect/>
          </a:stretch>
        </p:blipFill>
        <p:spPr>
          <a:xfrm>
            <a:off x="5274000" y="3729325"/>
            <a:ext cx="581025" cy="266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28"/>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Introducción</a:t>
            </a:r>
            <a:endParaRPr/>
          </a:p>
        </p:txBody>
      </p:sp>
      <p:pic>
        <p:nvPicPr>
          <p:cNvPr id="242" name="Google Shape;242;p28"/>
          <p:cNvPicPr preferRelativeResize="0"/>
          <p:nvPr/>
        </p:nvPicPr>
        <p:blipFill rotWithShape="1">
          <a:blip r:embed="rId3">
            <a:alphaModFix/>
          </a:blip>
          <a:srcRect b="20639" l="0" r="0" t="16510"/>
          <a:stretch/>
        </p:blipFill>
        <p:spPr>
          <a:xfrm>
            <a:off x="366550" y="1582325"/>
            <a:ext cx="5049050" cy="3048525"/>
          </a:xfrm>
          <a:prstGeom prst="rect">
            <a:avLst/>
          </a:prstGeom>
          <a:noFill/>
          <a:ln>
            <a:noFill/>
          </a:ln>
        </p:spPr>
      </p:pic>
      <p:pic>
        <p:nvPicPr>
          <p:cNvPr id="243" name="Google Shape;243;p28"/>
          <p:cNvPicPr preferRelativeResize="0"/>
          <p:nvPr/>
        </p:nvPicPr>
        <p:blipFill>
          <a:blip r:embed="rId4">
            <a:alphaModFix/>
          </a:blip>
          <a:stretch>
            <a:fillRect/>
          </a:stretch>
        </p:blipFill>
        <p:spPr>
          <a:xfrm>
            <a:off x="5348475" y="1410100"/>
            <a:ext cx="3393000" cy="3393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6"/>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Tests unitarios</a:t>
            </a:r>
            <a:endParaRPr/>
          </a:p>
        </p:txBody>
      </p:sp>
      <p:sp>
        <p:nvSpPr>
          <p:cNvPr id="374" name="Google Shape;374;p46"/>
          <p:cNvSpPr txBox="1"/>
          <p:nvPr>
            <p:ph idx="1" type="body"/>
          </p:nvPr>
        </p:nvSpPr>
        <p:spPr>
          <a:xfrm>
            <a:off x="628650" y="1148044"/>
            <a:ext cx="7886700" cy="3735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2200"/>
              <a:t>Que es?</a:t>
            </a:r>
            <a:endParaRPr sz="2200"/>
          </a:p>
          <a:p>
            <a:pPr indent="0" lvl="0" marL="0" rtl="0" algn="l">
              <a:spcBef>
                <a:spcPts val="1000"/>
              </a:spcBef>
              <a:spcAft>
                <a:spcPts val="0"/>
              </a:spcAft>
              <a:buNone/>
            </a:pPr>
            <a:r>
              <a:rPr lang="en" sz="2000"/>
              <a:t>Es un tipo de test llevado a cabo por los desarrolladores el cual consiste en escribir código basado en aserciones para validar que los componentes de nuestro sistema funcionen correctamente de manera aislada. Esto quiere decir que al testear una pieza de software no importa el contexto ni tampoco que funcione en armonía con el resto del sistema, sino, que la unidad de código en particular que estamos testeando se comporte como deseamos ante determinados escenarios.</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7"/>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Tests unitarios</a:t>
            </a:r>
            <a:endParaRPr/>
          </a:p>
        </p:txBody>
      </p:sp>
      <p:sp>
        <p:nvSpPr>
          <p:cNvPr id="380" name="Google Shape;380;p47"/>
          <p:cNvSpPr txBox="1"/>
          <p:nvPr>
            <p:ph idx="1" type="body"/>
          </p:nvPr>
        </p:nvSpPr>
        <p:spPr>
          <a:xfrm>
            <a:off x="628650" y="1148044"/>
            <a:ext cx="7886700" cy="3735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2200"/>
              <a:t>Por que usarlos?</a:t>
            </a:r>
            <a:endParaRPr sz="2200"/>
          </a:p>
          <a:p>
            <a:pPr indent="0" lvl="0" marL="0" rtl="0" algn="l">
              <a:spcBef>
                <a:spcPts val="1000"/>
              </a:spcBef>
              <a:spcAft>
                <a:spcPts val="0"/>
              </a:spcAft>
              <a:buNone/>
            </a:pPr>
            <a:r>
              <a:t/>
            </a:r>
            <a:endParaRPr sz="2200"/>
          </a:p>
          <a:p>
            <a:pPr indent="-355600" lvl="0" marL="457200" rtl="0" algn="l">
              <a:lnSpc>
                <a:spcPct val="115000"/>
              </a:lnSpc>
              <a:spcBef>
                <a:spcPts val="0"/>
              </a:spcBef>
              <a:spcAft>
                <a:spcPts val="0"/>
              </a:spcAft>
              <a:buSzPts val="2000"/>
              <a:buChar char="●"/>
            </a:pPr>
            <a:r>
              <a:rPr lang="en" sz="2000"/>
              <a:t>Aumenta la legibilidad del código</a:t>
            </a:r>
            <a:endParaRPr sz="2000"/>
          </a:p>
          <a:p>
            <a:pPr indent="-355600" lvl="0" marL="457200" rtl="0" algn="l">
              <a:lnSpc>
                <a:spcPct val="115000"/>
              </a:lnSpc>
              <a:spcBef>
                <a:spcPts val="0"/>
              </a:spcBef>
              <a:spcAft>
                <a:spcPts val="0"/>
              </a:spcAft>
              <a:buSzPts val="2000"/>
              <a:buChar char="●"/>
            </a:pPr>
            <a:r>
              <a:rPr lang="en" sz="2000"/>
              <a:t>Los tests bien escritos sirven como documentación del proyecto</a:t>
            </a:r>
            <a:endParaRPr sz="2000"/>
          </a:p>
          <a:p>
            <a:pPr indent="-355600" lvl="0" marL="457200" rtl="0" algn="l">
              <a:lnSpc>
                <a:spcPct val="115000"/>
              </a:lnSpc>
              <a:spcBef>
                <a:spcPts val="0"/>
              </a:spcBef>
              <a:spcAft>
                <a:spcPts val="0"/>
              </a:spcAft>
              <a:buSzPts val="2000"/>
              <a:buChar char="●"/>
            </a:pPr>
            <a:r>
              <a:rPr lang="en" sz="2000"/>
              <a:t>Demuestran que la lógica y funcionalidad del código se encuentra en buen estado</a:t>
            </a:r>
            <a:endParaRPr sz="2000"/>
          </a:p>
          <a:p>
            <a:pPr indent="-355600" lvl="0" marL="457200" rtl="0" algn="l">
              <a:lnSpc>
                <a:spcPct val="115000"/>
              </a:lnSpc>
              <a:spcBef>
                <a:spcPts val="0"/>
              </a:spcBef>
              <a:spcAft>
                <a:spcPts val="0"/>
              </a:spcAft>
              <a:buSzPts val="2000"/>
              <a:buChar char="●"/>
            </a:pPr>
            <a:r>
              <a:rPr lang="en" sz="2000"/>
              <a:t>Al ser atómicos suelen ser simples y rápidos de escribir</a:t>
            </a:r>
            <a:endParaRPr sz="2000"/>
          </a:p>
          <a:p>
            <a:pPr indent="-355600" lvl="0" marL="457200" rtl="0" algn="l">
              <a:lnSpc>
                <a:spcPct val="115000"/>
              </a:lnSpc>
              <a:spcBef>
                <a:spcPts val="0"/>
              </a:spcBef>
              <a:spcAft>
                <a:spcPts val="0"/>
              </a:spcAft>
              <a:buSzPts val="2000"/>
              <a:buChar char="●"/>
            </a:pPr>
            <a:r>
              <a:rPr lang="en" sz="2000"/>
              <a:t>La calidad final del código mejorará.</a:t>
            </a:r>
            <a:endParaRPr sz="2000"/>
          </a:p>
          <a:p>
            <a:pPr indent="-355600" lvl="0" marL="457200" rtl="0" algn="l">
              <a:lnSpc>
                <a:spcPct val="115000"/>
              </a:lnSpc>
              <a:spcBef>
                <a:spcPts val="0"/>
              </a:spcBef>
              <a:spcAft>
                <a:spcPts val="0"/>
              </a:spcAft>
              <a:buSzPts val="2000"/>
              <a:buChar char="●"/>
            </a:pPr>
            <a:r>
              <a:rPr lang="en" sz="2000"/>
              <a:t>Detectar errores funcionales en una etapa temprana.</a:t>
            </a:r>
            <a:endParaRPr sz="29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8"/>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Tests unitarios</a:t>
            </a:r>
            <a:endParaRPr/>
          </a:p>
        </p:txBody>
      </p:sp>
      <p:sp>
        <p:nvSpPr>
          <p:cNvPr id="386" name="Google Shape;386;p48"/>
          <p:cNvSpPr txBox="1"/>
          <p:nvPr>
            <p:ph idx="1" type="body"/>
          </p:nvPr>
        </p:nvSpPr>
        <p:spPr>
          <a:xfrm>
            <a:off x="628650" y="1148044"/>
            <a:ext cx="7886700" cy="3735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2200"/>
              <a:t>Por que usarlos?</a:t>
            </a:r>
            <a:endParaRPr sz="2200"/>
          </a:p>
          <a:p>
            <a:pPr indent="0" lvl="0" marL="0" rtl="0" algn="l">
              <a:spcBef>
                <a:spcPts val="1000"/>
              </a:spcBef>
              <a:spcAft>
                <a:spcPts val="0"/>
              </a:spcAft>
              <a:buNone/>
            </a:pPr>
            <a:r>
              <a:t/>
            </a:r>
            <a:endParaRPr sz="2200"/>
          </a:p>
          <a:p>
            <a:pPr indent="-355600" lvl="0" marL="457200" rtl="0" algn="l">
              <a:lnSpc>
                <a:spcPct val="115000"/>
              </a:lnSpc>
              <a:spcBef>
                <a:spcPts val="0"/>
              </a:spcBef>
              <a:spcAft>
                <a:spcPts val="0"/>
              </a:spcAft>
              <a:buSzPts val="2000"/>
              <a:buChar char="●"/>
            </a:pPr>
            <a:r>
              <a:rPr lang="en" sz="2000"/>
              <a:t>Aumenta la legibilidad del código</a:t>
            </a:r>
            <a:endParaRPr sz="2000"/>
          </a:p>
          <a:p>
            <a:pPr indent="-355600" lvl="0" marL="457200" rtl="0" algn="l">
              <a:lnSpc>
                <a:spcPct val="115000"/>
              </a:lnSpc>
              <a:spcBef>
                <a:spcPts val="0"/>
              </a:spcBef>
              <a:spcAft>
                <a:spcPts val="0"/>
              </a:spcAft>
              <a:buSzPts val="2000"/>
              <a:buChar char="●"/>
            </a:pPr>
            <a:r>
              <a:rPr lang="en" sz="2000"/>
              <a:t>Los tests bien escritos sirven como documentación del proyecto</a:t>
            </a:r>
            <a:endParaRPr sz="2000"/>
          </a:p>
          <a:p>
            <a:pPr indent="-355600" lvl="0" marL="457200" rtl="0" algn="l">
              <a:lnSpc>
                <a:spcPct val="115000"/>
              </a:lnSpc>
              <a:spcBef>
                <a:spcPts val="0"/>
              </a:spcBef>
              <a:spcAft>
                <a:spcPts val="0"/>
              </a:spcAft>
              <a:buSzPts val="2000"/>
              <a:buChar char="●"/>
            </a:pPr>
            <a:r>
              <a:rPr lang="en" sz="2000"/>
              <a:t>Demuestran que la lógica y funcionalidad del código se encuentra en buen estado</a:t>
            </a:r>
            <a:endParaRPr sz="2000"/>
          </a:p>
          <a:p>
            <a:pPr indent="-355600" lvl="0" marL="457200" rtl="0" algn="l">
              <a:lnSpc>
                <a:spcPct val="115000"/>
              </a:lnSpc>
              <a:spcBef>
                <a:spcPts val="0"/>
              </a:spcBef>
              <a:spcAft>
                <a:spcPts val="0"/>
              </a:spcAft>
              <a:buSzPts val="2000"/>
              <a:buChar char="●"/>
            </a:pPr>
            <a:r>
              <a:rPr lang="en" sz="2000"/>
              <a:t>Al ser atómicos suelen ser simples y rápidos de escribir</a:t>
            </a:r>
            <a:endParaRPr sz="2000"/>
          </a:p>
          <a:p>
            <a:pPr indent="-355600" lvl="0" marL="457200" rtl="0" algn="l">
              <a:lnSpc>
                <a:spcPct val="115000"/>
              </a:lnSpc>
              <a:spcBef>
                <a:spcPts val="0"/>
              </a:spcBef>
              <a:spcAft>
                <a:spcPts val="0"/>
              </a:spcAft>
              <a:buSzPts val="2000"/>
              <a:buChar char="●"/>
            </a:pPr>
            <a:r>
              <a:rPr lang="en" sz="2000"/>
              <a:t>La calidad final del código mejorará.</a:t>
            </a:r>
            <a:endParaRPr sz="2000"/>
          </a:p>
          <a:p>
            <a:pPr indent="-355600" lvl="0" marL="457200" rtl="0" algn="l">
              <a:lnSpc>
                <a:spcPct val="115000"/>
              </a:lnSpc>
              <a:spcBef>
                <a:spcPts val="0"/>
              </a:spcBef>
              <a:spcAft>
                <a:spcPts val="0"/>
              </a:spcAft>
              <a:buSzPts val="2000"/>
              <a:buChar char="●"/>
            </a:pPr>
            <a:r>
              <a:rPr lang="en" sz="2000"/>
              <a:t>Detectar errores funcionales en una etapa temprana.</a:t>
            </a:r>
            <a:endParaRPr sz="29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9"/>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Tests unitarios</a:t>
            </a:r>
            <a:endParaRPr/>
          </a:p>
        </p:txBody>
      </p:sp>
      <p:sp>
        <p:nvSpPr>
          <p:cNvPr id="392" name="Google Shape;392;p49"/>
          <p:cNvSpPr txBox="1"/>
          <p:nvPr>
            <p:ph idx="1" type="body"/>
          </p:nvPr>
        </p:nvSpPr>
        <p:spPr>
          <a:xfrm>
            <a:off x="628650" y="1148044"/>
            <a:ext cx="7886700" cy="3735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 sz="2000"/>
              <a:t>Veamos un ejemplo, supongamos que tenemos el siguiente componente:</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rPr lang="en" sz="2000"/>
              <a:t>Queremos validar que el botón “Restar” funcione correctamente, nuestro código se veria algo así.</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t/>
            </a:r>
            <a:endParaRPr sz="2000"/>
          </a:p>
          <a:p>
            <a:pPr indent="0" lvl="0" marL="0" rtl="0" algn="l">
              <a:spcBef>
                <a:spcPts val="1000"/>
              </a:spcBef>
              <a:spcAft>
                <a:spcPts val="0"/>
              </a:spcAft>
              <a:buNone/>
            </a:pPr>
            <a:r>
              <a:t/>
            </a:r>
            <a:endParaRPr sz="2000"/>
          </a:p>
          <a:p>
            <a:pPr indent="0" lvl="0" marL="0" rtl="0" algn="l">
              <a:spcBef>
                <a:spcPts val="1000"/>
              </a:spcBef>
              <a:spcAft>
                <a:spcPts val="0"/>
              </a:spcAft>
              <a:buClr>
                <a:schemeClr val="dk1"/>
              </a:buClr>
              <a:buSzPts val="1100"/>
              <a:buFont typeface="Arial"/>
              <a:buNone/>
            </a:pPr>
            <a:r>
              <a:t/>
            </a:r>
            <a:endParaRPr sz="2000"/>
          </a:p>
        </p:txBody>
      </p:sp>
      <p:pic>
        <p:nvPicPr>
          <p:cNvPr id="393" name="Google Shape;393;p49"/>
          <p:cNvPicPr preferRelativeResize="0"/>
          <p:nvPr/>
        </p:nvPicPr>
        <p:blipFill rotWithShape="1">
          <a:blip r:embed="rId3">
            <a:alphaModFix/>
          </a:blip>
          <a:srcRect b="13083" l="0" r="32441" t="13908"/>
          <a:stretch/>
        </p:blipFill>
        <p:spPr>
          <a:xfrm>
            <a:off x="2512400" y="1766025"/>
            <a:ext cx="1346925" cy="800150"/>
          </a:xfrm>
          <a:prstGeom prst="rect">
            <a:avLst/>
          </a:prstGeom>
          <a:noFill/>
          <a:ln>
            <a:noFill/>
          </a:ln>
        </p:spPr>
      </p:pic>
      <p:pic>
        <p:nvPicPr>
          <p:cNvPr id="394" name="Google Shape;394;p49"/>
          <p:cNvPicPr preferRelativeResize="0"/>
          <p:nvPr/>
        </p:nvPicPr>
        <p:blipFill>
          <a:blip r:embed="rId4">
            <a:alphaModFix/>
          </a:blip>
          <a:stretch>
            <a:fillRect/>
          </a:stretch>
        </p:blipFill>
        <p:spPr>
          <a:xfrm>
            <a:off x="695863" y="3592600"/>
            <a:ext cx="5495925" cy="990600"/>
          </a:xfrm>
          <a:prstGeom prst="rect">
            <a:avLst/>
          </a:prstGeom>
          <a:noFill/>
          <a:ln>
            <a:noFill/>
          </a:ln>
        </p:spPr>
      </p:pic>
      <p:sp>
        <p:nvSpPr>
          <p:cNvPr id="395" name="Google Shape;395;p49"/>
          <p:cNvSpPr txBox="1"/>
          <p:nvPr/>
        </p:nvSpPr>
        <p:spPr>
          <a:xfrm>
            <a:off x="5168150" y="4544950"/>
            <a:ext cx="11496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(pseudocódigo)</a:t>
            </a:r>
            <a:endParaRPr sz="1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9"/>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Comprensión de un código</a:t>
            </a:r>
            <a:endParaRPr/>
          </a:p>
        </p:txBody>
      </p:sp>
      <p:sp>
        <p:nvSpPr>
          <p:cNvPr id="249" name="Google Shape;249;p29"/>
          <p:cNvSpPr txBox="1"/>
          <p:nvPr>
            <p:ph idx="1" type="body"/>
          </p:nvPr>
        </p:nvSpPr>
        <p:spPr>
          <a:xfrm>
            <a:off x="308875" y="1148050"/>
            <a:ext cx="5273100" cy="3780600"/>
          </a:xfrm>
          <a:prstGeom prst="rect">
            <a:avLst/>
          </a:prstGeom>
        </p:spPr>
        <p:txBody>
          <a:bodyPr anchorCtr="0" anchor="t" bIns="45700" lIns="91425" spcFirstLastPara="1" rIns="91425" wrap="square" tIns="45700">
            <a:noAutofit/>
          </a:bodyPr>
          <a:lstStyle/>
          <a:p>
            <a:pPr indent="0" lvl="0" marL="0" rtl="0" algn="just">
              <a:spcBef>
                <a:spcPts val="1000"/>
              </a:spcBef>
              <a:spcAft>
                <a:spcPts val="0"/>
              </a:spcAft>
              <a:buNone/>
            </a:pPr>
            <a:r>
              <a:rPr lang="en" sz="2000"/>
              <a:t>Un buen programador no debe solo saber </a:t>
            </a:r>
            <a:r>
              <a:rPr b="1" lang="en" sz="2000"/>
              <a:t>escribir </a:t>
            </a:r>
            <a:r>
              <a:rPr lang="en" sz="2000"/>
              <a:t>un </a:t>
            </a:r>
            <a:r>
              <a:rPr b="1" lang="en" sz="2000"/>
              <a:t>código</a:t>
            </a:r>
            <a:r>
              <a:rPr lang="en" sz="2000"/>
              <a:t>, sino </a:t>
            </a:r>
            <a:r>
              <a:rPr b="1" lang="en" sz="2000"/>
              <a:t>también leerlo.</a:t>
            </a:r>
            <a:endParaRPr sz="2000"/>
          </a:p>
          <a:p>
            <a:pPr indent="0" lvl="0" marL="0" rtl="0" algn="just">
              <a:spcBef>
                <a:spcPts val="1000"/>
              </a:spcBef>
              <a:spcAft>
                <a:spcPts val="0"/>
              </a:spcAft>
              <a:buNone/>
            </a:pPr>
            <a:r>
              <a:rPr lang="en" sz="2000"/>
              <a:t>Ya sea porque deba trabajar sobre lo que escribió varios meses más tarde, o porque tenga que continuar el trabajo de otro colega, o simplemente porque tenga que trabajar en equipo, deberá leer un código.</a:t>
            </a:r>
            <a:endParaRPr sz="2000"/>
          </a:p>
          <a:p>
            <a:pPr indent="0" lvl="0" marL="0" rtl="0" algn="just">
              <a:spcBef>
                <a:spcPts val="1000"/>
              </a:spcBef>
              <a:spcAft>
                <a:spcPts val="0"/>
              </a:spcAft>
              <a:buNone/>
            </a:pPr>
            <a:r>
              <a:rPr lang="en" sz="2000"/>
              <a:t>La comprensión es fundamental. Pero no hace falta entender todo “de una”.</a:t>
            </a:r>
            <a:endParaRPr sz="2000"/>
          </a:p>
          <a:p>
            <a:pPr indent="0" lvl="0" marL="0" rtl="0" algn="just">
              <a:spcBef>
                <a:spcPts val="1000"/>
              </a:spcBef>
              <a:spcAft>
                <a:spcPts val="0"/>
              </a:spcAft>
              <a:buNone/>
            </a:pPr>
            <a:r>
              <a:rPr lang="en" sz="2000"/>
              <a:t>Acá van algunas ideas que te </a:t>
            </a:r>
            <a:r>
              <a:rPr lang="en" sz="2000"/>
              <a:t>ayudarán</a:t>
            </a:r>
            <a:r>
              <a:rPr lang="en" sz="2000"/>
              <a:t> a no estresarte cuando te toque hacer esta tarea.</a:t>
            </a:r>
            <a:endParaRPr sz="2000"/>
          </a:p>
        </p:txBody>
      </p:sp>
      <p:pic>
        <p:nvPicPr>
          <p:cNvPr id="250" name="Google Shape;250;p29"/>
          <p:cNvPicPr preferRelativeResize="0"/>
          <p:nvPr/>
        </p:nvPicPr>
        <p:blipFill>
          <a:blip r:embed="rId3">
            <a:alphaModFix/>
          </a:blip>
          <a:stretch>
            <a:fillRect/>
          </a:stretch>
        </p:blipFill>
        <p:spPr>
          <a:xfrm>
            <a:off x="5582008" y="1257371"/>
            <a:ext cx="3562000" cy="35619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0"/>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
              <a:t>Comprensión de un código</a:t>
            </a:r>
            <a:endParaRPr/>
          </a:p>
        </p:txBody>
      </p:sp>
      <p:sp>
        <p:nvSpPr>
          <p:cNvPr id="256" name="Google Shape;256;p30"/>
          <p:cNvSpPr txBox="1"/>
          <p:nvPr>
            <p:ph idx="1" type="body"/>
          </p:nvPr>
        </p:nvSpPr>
        <p:spPr>
          <a:xfrm>
            <a:off x="308875" y="1148050"/>
            <a:ext cx="8595000" cy="378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 sz="2000"/>
              <a:t>Primero</a:t>
            </a:r>
            <a:r>
              <a:rPr lang="en" sz="2000"/>
              <a:t>, no enfocarse en el linea a linea, sino entender a nivel </a:t>
            </a:r>
            <a:r>
              <a:rPr b="1" lang="en" sz="2000"/>
              <a:t>general</a:t>
            </a:r>
            <a:r>
              <a:rPr lang="en" sz="2000"/>
              <a:t>, cuáles son los </a:t>
            </a:r>
            <a:r>
              <a:rPr lang="en" sz="2000"/>
              <a:t>métodos</a:t>
            </a:r>
            <a:r>
              <a:rPr lang="en" sz="2000"/>
              <a:t> o funciones que lo componen.</a:t>
            </a:r>
            <a:endParaRPr sz="2000"/>
          </a:p>
          <a:p>
            <a:pPr indent="0" lvl="0" marL="0" rtl="0" algn="l">
              <a:spcBef>
                <a:spcPts val="1000"/>
              </a:spcBef>
              <a:spcAft>
                <a:spcPts val="0"/>
              </a:spcAft>
              <a:buNone/>
            </a:pPr>
            <a:r>
              <a:rPr lang="en" sz="2000"/>
              <a:t>Un buen programador d</a:t>
            </a:r>
            <a:r>
              <a:rPr lang="en" sz="2000"/>
              <a:t>ebe adquirir la sana costumbre de preguntarse cada vez que ve un método o una función en un código:</a:t>
            </a:r>
            <a:endParaRPr sz="2000"/>
          </a:p>
          <a:p>
            <a:pPr indent="0" lvl="0" marL="0" rtl="0" algn="just">
              <a:spcBef>
                <a:spcPts val="1000"/>
              </a:spcBef>
              <a:spcAft>
                <a:spcPts val="0"/>
              </a:spcAft>
              <a:buNone/>
            </a:pPr>
            <a:r>
              <a:rPr lang="en" sz="2000"/>
              <a:t>¿Esto para qué sirve?</a:t>
            </a:r>
            <a:endParaRPr sz="2000"/>
          </a:p>
          <a:p>
            <a:pPr indent="0" lvl="0" marL="0" rtl="0" algn="l">
              <a:spcBef>
                <a:spcPts val="1000"/>
              </a:spcBef>
              <a:spcAft>
                <a:spcPts val="0"/>
              </a:spcAft>
              <a:buNone/>
            </a:pPr>
            <a:r>
              <a:rPr lang="en" sz="2000"/>
              <a:t>¿Cuál es el imput?</a:t>
            </a:r>
            <a:endParaRPr sz="2000"/>
          </a:p>
          <a:p>
            <a:pPr indent="0" lvl="0" marL="0" rtl="0" algn="l">
              <a:spcBef>
                <a:spcPts val="1000"/>
              </a:spcBef>
              <a:spcAft>
                <a:spcPts val="0"/>
              </a:spcAft>
              <a:buNone/>
            </a:pPr>
            <a:r>
              <a:rPr lang="en" sz="2000"/>
              <a:t>¿Cuál es el output?</a:t>
            </a:r>
            <a:endParaRPr sz="2000"/>
          </a:p>
          <a:p>
            <a:pPr indent="0" lvl="0" marL="0" rtl="0" algn="l">
              <a:spcBef>
                <a:spcPts val="1000"/>
              </a:spcBef>
              <a:spcAft>
                <a:spcPts val="0"/>
              </a:spcAft>
              <a:buNone/>
            </a:pPr>
            <a:r>
              <a:rPr lang="en" sz="2000"/>
              <a:t>¿En qué contexto se llama a esta función y para qué?</a:t>
            </a:r>
            <a:endParaRPr sz="2000"/>
          </a:p>
          <a:p>
            <a:pPr indent="0" lvl="0" marL="0" rtl="0" algn="l">
              <a:spcBef>
                <a:spcPts val="1000"/>
              </a:spcBef>
              <a:spcAft>
                <a:spcPts val="0"/>
              </a:spcAft>
              <a:buNone/>
            </a:pPr>
            <a:r>
              <a:rPr lang="en" sz="2000"/>
              <a:t>¿Por qué es importante? ¿Podría faltar esta función y que el programa igual funcione?</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31"/>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
              <a:t>Comprensión de un código</a:t>
            </a:r>
            <a:endParaRPr/>
          </a:p>
        </p:txBody>
      </p:sp>
      <p:sp>
        <p:nvSpPr>
          <p:cNvPr id="262" name="Google Shape;262;p31"/>
          <p:cNvSpPr txBox="1"/>
          <p:nvPr>
            <p:ph idx="1" type="body"/>
          </p:nvPr>
        </p:nvSpPr>
        <p:spPr>
          <a:xfrm>
            <a:off x="308875" y="1148050"/>
            <a:ext cx="5680800" cy="378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 sz="2000"/>
              <a:t>Entender el problema </a:t>
            </a:r>
            <a:r>
              <a:rPr lang="en" sz="2000"/>
              <a:t>que se quiere resolver con el código.</a:t>
            </a:r>
            <a:endParaRPr sz="2000"/>
          </a:p>
          <a:p>
            <a:pPr indent="0" lvl="0" marL="0" rtl="0" algn="l">
              <a:spcBef>
                <a:spcPts val="1000"/>
              </a:spcBef>
              <a:spcAft>
                <a:spcPts val="0"/>
              </a:spcAft>
              <a:buNone/>
            </a:pPr>
            <a:r>
              <a:rPr lang="en" sz="2000"/>
              <a:t>Siempre será más </a:t>
            </a:r>
            <a:r>
              <a:rPr lang="en" sz="2000"/>
              <a:t>fácil</a:t>
            </a:r>
            <a:r>
              <a:rPr lang="en" sz="2000"/>
              <a:t> leer primero el problema y luego el código y no al revés.</a:t>
            </a:r>
            <a:endParaRPr sz="2000"/>
          </a:p>
          <a:p>
            <a:pPr indent="0" lvl="0" marL="0" rtl="0" algn="l">
              <a:spcBef>
                <a:spcPts val="1000"/>
              </a:spcBef>
              <a:spcAft>
                <a:spcPts val="0"/>
              </a:spcAft>
              <a:buClr>
                <a:schemeClr val="dk1"/>
              </a:buClr>
              <a:buSzPts val="1100"/>
              <a:buFont typeface="Arial"/>
              <a:buNone/>
            </a:pPr>
            <a:r>
              <a:rPr lang="en" sz="2000"/>
              <a:t>El problema siempre está escrito en un lenguaje coloquial y no programático. </a:t>
            </a:r>
            <a:endParaRPr sz="2000"/>
          </a:p>
          <a:p>
            <a:pPr indent="0" lvl="0" marL="0" rtl="0" algn="just">
              <a:spcBef>
                <a:spcPts val="1000"/>
              </a:spcBef>
              <a:spcAft>
                <a:spcPts val="0"/>
              </a:spcAft>
              <a:buNone/>
            </a:pPr>
            <a:r>
              <a:rPr lang="en" sz="2000"/>
              <a:t>Cuándo uno entiende el problema, puede anticipar qué es lo que intentó hacer el programador a grandes rasgos.</a:t>
            </a:r>
            <a:endParaRPr sz="2000"/>
          </a:p>
          <a:p>
            <a:pPr indent="0" lvl="0" marL="0" rtl="0" algn="l">
              <a:spcBef>
                <a:spcPts val="1000"/>
              </a:spcBef>
              <a:spcAft>
                <a:spcPts val="0"/>
              </a:spcAft>
              <a:buNone/>
            </a:pPr>
            <a:r>
              <a:rPr lang="en" sz="2000"/>
              <a:t>Te permite identificar, los inputs y outputs que tendría que tener el código</a:t>
            </a:r>
            <a:endParaRPr sz="2000"/>
          </a:p>
        </p:txBody>
      </p:sp>
      <p:pic>
        <p:nvPicPr>
          <p:cNvPr id="263" name="Google Shape;263;p31"/>
          <p:cNvPicPr preferRelativeResize="0"/>
          <p:nvPr/>
        </p:nvPicPr>
        <p:blipFill>
          <a:blip r:embed="rId3">
            <a:alphaModFix/>
          </a:blip>
          <a:stretch>
            <a:fillRect/>
          </a:stretch>
        </p:blipFill>
        <p:spPr>
          <a:xfrm>
            <a:off x="5958475" y="1033712"/>
            <a:ext cx="3185999" cy="3904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32"/>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
              <a:t>Comprensión de un código</a:t>
            </a:r>
            <a:endParaRPr/>
          </a:p>
        </p:txBody>
      </p:sp>
      <p:sp>
        <p:nvSpPr>
          <p:cNvPr id="269" name="Google Shape;269;p32"/>
          <p:cNvSpPr txBox="1"/>
          <p:nvPr>
            <p:ph idx="1" type="body"/>
          </p:nvPr>
        </p:nvSpPr>
        <p:spPr>
          <a:xfrm>
            <a:off x="2570400" y="1148050"/>
            <a:ext cx="6467700" cy="378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 sz="2000"/>
              <a:t>Prueba y error.</a:t>
            </a:r>
            <a:endParaRPr b="1" sz="2000"/>
          </a:p>
          <a:p>
            <a:pPr indent="0" lvl="0" marL="0" rtl="0" algn="l">
              <a:spcBef>
                <a:spcPts val="1000"/>
              </a:spcBef>
              <a:spcAft>
                <a:spcPts val="0"/>
              </a:spcAft>
              <a:buNone/>
            </a:pPr>
            <a:r>
              <a:rPr lang="en" sz="2000"/>
              <a:t>Teniendo una comprensión general, se pueden realizar pruebas con valores con datos que conocemos y que podemos asumir cuál debería ser su output.</a:t>
            </a:r>
            <a:endParaRPr sz="2000"/>
          </a:p>
          <a:p>
            <a:pPr indent="0" lvl="0" marL="0" rtl="0" algn="l">
              <a:spcBef>
                <a:spcPts val="1000"/>
              </a:spcBef>
              <a:spcAft>
                <a:spcPts val="0"/>
              </a:spcAft>
              <a:buNone/>
            </a:pPr>
            <a:r>
              <a:rPr lang="en" sz="2000"/>
              <a:t>Si uno de los valores no resulta en “lo que esperamos”, hay que determinar la raíz del problema. Explorar en el código, pero ya teniendo una idea de donde empezar o qué buscar.</a:t>
            </a:r>
            <a:endParaRPr sz="2000"/>
          </a:p>
          <a:p>
            <a:pPr indent="0" lvl="0" marL="0" rtl="0" algn="l">
              <a:spcBef>
                <a:spcPts val="1000"/>
              </a:spcBef>
              <a:spcAft>
                <a:spcPts val="0"/>
              </a:spcAft>
              <a:buNone/>
            </a:pPr>
            <a:r>
              <a:rPr lang="en" sz="2000"/>
              <a:t>Que no encontramos un error, no quiere decir exactamente que todo esté bien. Ya debemos pasar al siguiente paso, mirar más profundamente el </a:t>
            </a:r>
            <a:r>
              <a:rPr lang="en" sz="2000"/>
              <a:t>código</a:t>
            </a:r>
            <a:r>
              <a:rPr lang="en" sz="2000"/>
              <a:t> y apuntar a la solución del problema.</a:t>
            </a:r>
            <a:endParaRPr sz="2000"/>
          </a:p>
        </p:txBody>
      </p:sp>
      <p:pic>
        <p:nvPicPr>
          <p:cNvPr id="270" name="Google Shape;270;p32"/>
          <p:cNvPicPr preferRelativeResize="0"/>
          <p:nvPr/>
        </p:nvPicPr>
        <p:blipFill>
          <a:blip r:embed="rId3">
            <a:alphaModFix/>
          </a:blip>
          <a:stretch>
            <a:fillRect/>
          </a:stretch>
        </p:blipFill>
        <p:spPr>
          <a:xfrm>
            <a:off x="14125" y="898974"/>
            <a:ext cx="2403875" cy="41779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3"/>
          <p:cNvSpPr txBox="1"/>
          <p:nvPr>
            <p:ph idx="1" type="body"/>
          </p:nvPr>
        </p:nvSpPr>
        <p:spPr>
          <a:xfrm>
            <a:off x="628650" y="1148044"/>
            <a:ext cx="7886700" cy="3735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en" sz="2000"/>
              <a:t>Modularización</a:t>
            </a:r>
            <a:endParaRPr b="1" sz="2000"/>
          </a:p>
          <a:p>
            <a:pPr indent="0" lvl="0" marL="0" rtl="0" algn="just">
              <a:spcBef>
                <a:spcPts val="1000"/>
              </a:spcBef>
              <a:spcAft>
                <a:spcPts val="0"/>
              </a:spcAft>
              <a:buNone/>
            </a:pPr>
            <a:r>
              <a:rPr lang="en" sz="2000"/>
              <a:t>Modularizar significa dividir un problema en partes funcionalmente independientes, que encapsulen operaciones y datos.</a:t>
            </a:r>
            <a:endParaRPr sz="2000"/>
          </a:p>
          <a:p>
            <a:pPr indent="0" lvl="0" marL="0" rtl="0" algn="just">
              <a:spcBef>
                <a:spcPts val="1000"/>
              </a:spcBef>
              <a:spcAft>
                <a:spcPts val="0"/>
              </a:spcAft>
              <a:buNone/>
            </a:pPr>
            <a:r>
              <a:rPr lang="en" sz="2000"/>
              <a:t>Cuando se descompone un problema en subproblemas, deben ser de forma tal que: </a:t>
            </a:r>
            <a:endParaRPr sz="2000"/>
          </a:p>
          <a:p>
            <a:pPr indent="-355600" lvl="0" marL="457200" rtl="0" algn="just">
              <a:spcBef>
                <a:spcPts val="1000"/>
              </a:spcBef>
              <a:spcAft>
                <a:spcPts val="0"/>
              </a:spcAft>
              <a:buSzPts val="2000"/>
              <a:buChar char="●"/>
            </a:pPr>
            <a:r>
              <a:rPr lang="en" sz="2000"/>
              <a:t>Cada subproblema está en un mismo nivel de detalle.</a:t>
            </a:r>
            <a:endParaRPr sz="2000"/>
          </a:p>
          <a:p>
            <a:pPr indent="-355600" lvl="0" marL="457200" rtl="0" algn="just">
              <a:spcBef>
                <a:spcPts val="0"/>
              </a:spcBef>
              <a:spcAft>
                <a:spcPts val="0"/>
              </a:spcAft>
              <a:buSzPts val="2000"/>
              <a:buChar char="●"/>
            </a:pPr>
            <a:r>
              <a:rPr lang="en" sz="2000"/>
              <a:t>Cada subproblema puede resolverse lo más independientemente posible. </a:t>
            </a:r>
            <a:endParaRPr sz="2000"/>
          </a:p>
          <a:p>
            <a:pPr indent="-355600" lvl="0" marL="457200" rtl="0" algn="just">
              <a:spcBef>
                <a:spcPts val="0"/>
              </a:spcBef>
              <a:spcAft>
                <a:spcPts val="0"/>
              </a:spcAft>
              <a:buSzPts val="2000"/>
              <a:buChar char="●"/>
            </a:pPr>
            <a:r>
              <a:rPr lang="en" sz="2000"/>
              <a:t>Las soluciones de los subproblemas puede combinarse para resolver el problema original.</a:t>
            </a:r>
            <a:endParaRPr sz="2000"/>
          </a:p>
        </p:txBody>
      </p:sp>
      <p:sp>
        <p:nvSpPr>
          <p:cNvPr id="276" name="Google Shape;276;p33"/>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Estrategias para programar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4"/>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Estrategias para programar</a:t>
            </a:r>
            <a:endParaRPr/>
          </a:p>
        </p:txBody>
      </p:sp>
      <p:pic>
        <p:nvPicPr>
          <p:cNvPr id="282" name="Google Shape;282;p34"/>
          <p:cNvPicPr preferRelativeResize="0"/>
          <p:nvPr/>
        </p:nvPicPr>
        <p:blipFill rotWithShape="1">
          <a:blip r:embed="rId3">
            <a:alphaModFix/>
          </a:blip>
          <a:srcRect b="19955" l="6018" r="21643" t="16451"/>
          <a:stretch/>
        </p:blipFill>
        <p:spPr>
          <a:xfrm>
            <a:off x="628675" y="944725"/>
            <a:ext cx="8019924" cy="39661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35"/>
          <p:cNvSpPr txBox="1"/>
          <p:nvPr>
            <p:ph idx="1" type="body"/>
          </p:nvPr>
        </p:nvSpPr>
        <p:spPr>
          <a:xfrm>
            <a:off x="295450" y="995650"/>
            <a:ext cx="8742600" cy="556800"/>
          </a:xfrm>
          <a:prstGeom prst="rect">
            <a:avLst/>
          </a:prstGeom>
        </p:spPr>
        <p:txBody>
          <a:bodyPr anchorCtr="0" anchor="t" bIns="45700" lIns="91425" spcFirstLastPara="1" rIns="91425" wrap="square" tIns="45700">
            <a:noAutofit/>
          </a:bodyPr>
          <a:lstStyle/>
          <a:p>
            <a:pPr indent="0" lvl="0" marL="0" rtl="0" algn="ctr">
              <a:spcBef>
                <a:spcPts val="1000"/>
              </a:spcBef>
              <a:spcAft>
                <a:spcPts val="0"/>
              </a:spcAft>
              <a:buNone/>
            </a:pPr>
            <a:r>
              <a:rPr b="1" lang="en" sz="2000"/>
              <a:t>¿Y si el </a:t>
            </a:r>
            <a:r>
              <a:rPr b="1" lang="en" sz="2000"/>
              <a:t>problema</a:t>
            </a:r>
            <a:r>
              <a:rPr b="1" lang="en" sz="2000"/>
              <a:t> es muy complejo?</a:t>
            </a:r>
            <a:endParaRPr sz="2000"/>
          </a:p>
        </p:txBody>
      </p:sp>
      <p:sp>
        <p:nvSpPr>
          <p:cNvPr id="288" name="Google Shape;288;p35"/>
          <p:cNvSpPr txBox="1"/>
          <p:nvPr>
            <p:ph type="title"/>
          </p:nvPr>
        </p:nvSpPr>
        <p:spPr>
          <a:xfrm>
            <a:off x="628663" y="206775"/>
            <a:ext cx="7886700" cy="9153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
              <a:t>Estrategias para programar</a:t>
            </a:r>
            <a:endParaRPr/>
          </a:p>
        </p:txBody>
      </p:sp>
      <p:pic>
        <p:nvPicPr>
          <p:cNvPr id="289" name="Google Shape;289;p35"/>
          <p:cNvPicPr preferRelativeResize="0"/>
          <p:nvPr/>
        </p:nvPicPr>
        <p:blipFill>
          <a:blip r:embed="rId3">
            <a:alphaModFix/>
          </a:blip>
          <a:stretch>
            <a:fillRect/>
          </a:stretch>
        </p:blipFill>
        <p:spPr>
          <a:xfrm>
            <a:off x="590550" y="1552575"/>
            <a:ext cx="8115300" cy="3409950"/>
          </a:xfrm>
          <a:prstGeom prst="rect">
            <a:avLst/>
          </a:prstGeom>
          <a:noFill/>
          <a:ln>
            <a:noFill/>
          </a:ln>
        </p:spPr>
      </p:pic>
      <p:sp>
        <p:nvSpPr>
          <p:cNvPr id="290" name="Google Shape;290;p35"/>
          <p:cNvSpPr txBox="1"/>
          <p:nvPr>
            <p:ph idx="1" type="body"/>
          </p:nvPr>
        </p:nvSpPr>
        <p:spPr>
          <a:xfrm>
            <a:off x="5953650" y="4119850"/>
            <a:ext cx="3160500" cy="556800"/>
          </a:xfrm>
          <a:prstGeom prst="rect">
            <a:avLst/>
          </a:prstGeom>
        </p:spPr>
        <p:txBody>
          <a:bodyPr anchorCtr="0" anchor="t" bIns="45700" lIns="91425" spcFirstLastPara="1" rIns="91425" wrap="square" tIns="45700">
            <a:noAutofit/>
          </a:bodyPr>
          <a:lstStyle/>
          <a:p>
            <a:pPr indent="0" lvl="0" marL="0" rtl="0" algn="r">
              <a:spcBef>
                <a:spcPts val="1000"/>
              </a:spcBef>
              <a:spcAft>
                <a:spcPts val="0"/>
              </a:spcAft>
              <a:buNone/>
            </a:pPr>
            <a:r>
              <a:rPr b="1" lang="en" sz="2000"/>
              <a:t>Sub dividir nuevamente</a:t>
            </a:r>
            <a:endParaRPr sz="2000"/>
          </a:p>
        </p:txBody>
      </p:sp>
    </p:spTree>
  </p:cSld>
  <p:clrMapOvr>
    <a:masterClrMapping/>
  </p:clrMapOvr>
</p:sld>
</file>

<file path=ppt/theme/theme1.xml><?xml version="1.0" encoding="utf-8"?>
<a:theme xmlns:a="http://schemas.openxmlformats.org/drawingml/2006/main" xmlns:r="http://schemas.openxmlformats.org/officeDocument/2006/relationships" name="CFS">
  <a:themeElements>
    <a:clrScheme name="Tema de 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