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eb7b4a96d0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eb7b4a96d0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e6e2cfe8ee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e6e2cfe8ee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e8f585a4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e8f585a4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8f585a4e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e8f585a4e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c3654f9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ec3654f9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ec3654f9e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ec3654f9e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e8f585a4e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e8f585a4e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ea138322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ea138322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e6e2cfe8ee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e6e2cfe8ee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ec14282d8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ec14282d8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cb0edf5f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cb0edf5f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ea1383222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ea1383222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ec14282d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ec14282d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ea1383222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ea1383222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a:t>Al igual que en la Lección 1, el usuario debe trazar el recorrido que debe realizar el artista para dibujar la figura del tablero. Para ello colocará los bloques de código necesarios en el espacio de trabajo.</a:t>
            </a:r>
            <a:endParaRPr/>
          </a:p>
          <a:p>
            <a:pPr indent="0" lvl="0" marL="0" rtl="0" algn="l">
              <a:spcBef>
                <a:spcPts val="0"/>
              </a:spcBef>
              <a:spcAft>
                <a:spcPts val="0"/>
              </a:spcAft>
              <a:buNone/>
            </a:pPr>
            <a:r>
              <a:rPr lang="es-419"/>
              <a:t>Tener en cuenta que para acción disponible, el usuario tiene la posibilidad de elegir entre diferentes variantes Por ejemplo en la acción “mover hacia” puede elegir entre “adelante” y “atras”.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6e2cfe8ee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e6e2cfe8ee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6e2cfe8ee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e6e2cfe8ee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eb6aa2d07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eb6aa2d07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eb6aa2d07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eb6aa2d07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6e2cfe8ee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e6e2cfe8ee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eb7b4a96d0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eb7b4a96d0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e6e2cfe8ee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e6e2cfe8ee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4" name="Shape 14"/>
        <p:cNvGrpSpPr/>
        <p:nvPr/>
      </p:nvGrpSpPr>
      <p:grpSpPr>
        <a:xfrm>
          <a:off x="0" y="0"/>
          <a:ext cx="0" cy="0"/>
          <a:chOff x="0" y="0"/>
          <a:chExt cx="0" cy="0"/>
        </a:xfrm>
      </p:grpSpPr>
      <p:sp>
        <p:nvSpPr>
          <p:cNvPr id="15" name="Google Shape;15;p2"/>
          <p:cNvSpPr/>
          <p:nvPr/>
        </p:nvSpPr>
        <p:spPr>
          <a:xfrm flipH="1" rot="10800000">
            <a:off x="1525" y="506"/>
            <a:ext cx="2220900" cy="17259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6" name="Google Shape;16;p2"/>
          <p:cNvGrpSpPr/>
          <p:nvPr/>
        </p:nvGrpSpPr>
        <p:grpSpPr>
          <a:xfrm>
            <a:off x="-1300" y="39"/>
            <a:ext cx="9146775" cy="5143447"/>
            <a:chOff x="-1300" y="52"/>
            <a:chExt cx="9146775" cy="6857929"/>
          </a:xfrm>
        </p:grpSpPr>
        <p:sp>
          <p:nvSpPr>
            <p:cNvPr id="17" name="Google Shape;17;p2"/>
            <p:cNvSpPr/>
            <p:nvPr/>
          </p:nvSpPr>
          <p:spPr>
            <a:xfrm>
              <a:off x="1028075" y="52"/>
              <a:ext cx="8117400" cy="12474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18" name="Google Shape;18;p2"/>
            <p:cNvGrpSpPr/>
            <p:nvPr/>
          </p:nvGrpSpPr>
          <p:grpSpPr>
            <a:xfrm rot="10800000">
              <a:off x="-1300" y="4051474"/>
              <a:ext cx="9143950" cy="2806507"/>
              <a:chOff x="0" y="275"/>
              <a:chExt cx="9143950" cy="381817"/>
            </a:xfrm>
          </p:grpSpPr>
          <p:sp>
            <p:nvSpPr>
              <p:cNvPr id="19" name="Google Shape;19;p2"/>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0" name="Google Shape;20;p2"/>
              <p:cNvSpPr/>
              <p:nvPr/>
            </p:nvSpPr>
            <p:spPr>
              <a:xfrm flipH="1" rot="10800000">
                <a:off x="0" y="492"/>
                <a:ext cx="2348100" cy="3816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1" name="Google Shape;21;p2"/>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2" name="Google Shape;22;p2"/>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23" name="Google Shape;23;p2"/>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Repaso">
  <p:cSld name="Filmina - Repaso">
    <p:spTree>
      <p:nvGrpSpPr>
        <p:cNvPr id="104" name="Shape 104"/>
        <p:cNvGrpSpPr/>
        <p:nvPr/>
      </p:nvGrpSpPr>
      <p:grpSpPr>
        <a:xfrm>
          <a:off x="0" y="0"/>
          <a:ext cx="0" cy="0"/>
          <a:chOff x="0" y="0"/>
          <a:chExt cx="0" cy="0"/>
        </a:xfrm>
      </p:grpSpPr>
      <p:sp>
        <p:nvSpPr>
          <p:cNvPr id="105" name="Google Shape;105;p11"/>
          <p:cNvSpPr/>
          <p:nvPr/>
        </p:nvSpPr>
        <p:spPr>
          <a:xfrm>
            <a:off x="-25" y="5066212"/>
            <a:ext cx="9144000" cy="109500"/>
          </a:xfrm>
          <a:prstGeom prst="rect">
            <a:avLst/>
          </a:prstGeom>
          <a:solidFill>
            <a:srgbClr val="5A3A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106" name="Google Shape;106;p11"/>
          <p:cNvSpPr/>
          <p:nvPr/>
        </p:nvSpPr>
        <p:spPr>
          <a:xfrm flipH="1">
            <a:off x="8440500" y="4961325"/>
            <a:ext cx="703500" cy="2145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107" name="Google Shape;107;p11"/>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08" name="Google Shape;108;p11"/>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09" name="Google Shape;109;p11"/>
          <p:cNvGrpSpPr/>
          <p:nvPr/>
        </p:nvGrpSpPr>
        <p:grpSpPr>
          <a:xfrm>
            <a:off x="0" y="206"/>
            <a:ext cx="9143950" cy="360281"/>
            <a:chOff x="0" y="275"/>
            <a:chExt cx="9143950" cy="480375"/>
          </a:xfrm>
        </p:grpSpPr>
        <p:sp>
          <p:nvSpPr>
            <p:cNvPr id="110" name="Google Shape;110;p11"/>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11" name="Google Shape;111;p11"/>
            <p:cNvSpPr/>
            <p:nvPr/>
          </p:nvSpPr>
          <p:spPr>
            <a:xfrm flipH="1" rot="10800000">
              <a:off x="0" y="350"/>
              <a:ext cx="1098000" cy="480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112" name="Google Shape;112;p11"/>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419" sz="2400">
                <a:solidFill>
                  <a:schemeClr val="lt1"/>
                </a:solidFill>
              </a:rPr>
              <a:t>CFS</a:t>
            </a:r>
            <a:endParaRPr b="1" sz="2400">
              <a:solidFill>
                <a:srgbClr val="FFFFFF"/>
              </a:solidFill>
            </a:endParaRPr>
          </a:p>
        </p:txBody>
      </p:sp>
      <p:sp>
        <p:nvSpPr>
          <p:cNvPr id="113" name="Google Shape;113;p11"/>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14" name="Shape 114"/>
        <p:cNvGrpSpPr/>
        <p:nvPr/>
      </p:nvGrpSpPr>
      <p:grpSpPr>
        <a:xfrm>
          <a:off x="0" y="0"/>
          <a:ext cx="0" cy="0"/>
          <a:chOff x="0" y="0"/>
          <a:chExt cx="0" cy="0"/>
        </a:xfrm>
      </p:grpSpPr>
      <p:sp>
        <p:nvSpPr>
          <p:cNvPr id="115" name="Google Shape;115;p12"/>
          <p:cNvSpPr txBox="1"/>
          <p:nvPr>
            <p:ph type="title"/>
          </p:nvPr>
        </p:nvSpPr>
        <p:spPr>
          <a:xfrm>
            <a:off x="623888" y="882254"/>
            <a:ext cx="7886700" cy="21396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6000"/>
              <a:buFont typeface="Arial"/>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6" name="Google Shape;116;p12"/>
          <p:cNvSpPr txBox="1"/>
          <p:nvPr>
            <p:ph idx="1" type="body"/>
          </p:nvPr>
        </p:nvSpPr>
        <p:spPr>
          <a:xfrm>
            <a:off x="623888" y="3442098"/>
            <a:ext cx="7886700" cy="1125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sz="2400">
                <a:solidFill>
                  <a:schemeClr val="dk1"/>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17" name="Google Shape;117;p12"/>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8" name="Google Shape;118;p12"/>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19" name="Google Shape;119;p12"/>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419" sz="2400">
                <a:solidFill>
                  <a:schemeClr val="lt1"/>
                </a:solidFill>
              </a:rPr>
              <a:t>CFS</a:t>
            </a:r>
            <a:endParaRPr b="1" sz="2400">
              <a:solidFill>
                <a:srgbClr val="FFFFFF"/>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20" name="Shape 120"/>
        <p:cNvGrpSpPr/>
        <p:nvPr/>
      </p:nvGrpSpPr>
      <p:grpSpPr>
        <a:xfrm>
          <a:off x="0" y="0"/>
          <a:ext cx="0" cy="0"/>
          <a:chOff x="0" y="0"/>
          <a:chExt cx="0" cy="0"/>
        </a:xfrm>
      </p:grpSpPr>
      <p:sp>
        <p:nvSpPr>
          <p:cNvPr id="121" name="Google Shape;121;p13"/>
          <p:cNvSpPr txBox="1"/>
          <p:nvPr>
            <p:ph type="title"/>
          </p:nvPr>
        </p:nvSpPr>
        <p:spPr>
          <a:xfrm>
            <a:off x="628650" y="217800"/>
            <a:ext cx="7886700" cy="8259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2" name="Google Shape;122;p13"/>
          <p:cNvSpPr txBox="1"/>
          <p:nvPr>
            <p:ph idx="1" type="body"/>
          </p:nvPr>
        </p:nvSpPr>
        <p:spPr>
          <a:xfrm>
            <a:off x="628650" y="1101855"/>
            <a:ext cx="3886200" cy="37815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3" name="Google Shape;123;p13"/>
          <p:cNvSpPr txBox="1"/>
          <p:nvPr>
            <p:ph idx="2" type="body"/>
          </p:nvPr>
        </p:nvSpPr>
        <p:spPr>
          <a:xfrm>
            <a:off x="4629150" y="1101855"/>
            <a:ext cx="3886200" cy="37815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4" name="Google Shape;124;p13"/>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5" name="Google Shape;125;p13"/>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26" name="Google Shape;126;p13"/>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419" sz="2400">
                <a:solidFill>
                  <a:schemeClr val="lt1"/>
                </a:solidFill>
              </a:rPr>
              <a:t>CFS</a:t>
            </a:r>
            <a:endParaRPr b="1" sz="2400">
              <a:solidFill>
                <a:srgbClr val="FFFFFF"/>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27" name="Shape 127"/>
        <p:cNvGrpSpPr/>
        <p:nvPr/>
      </p:nvGrpSpPr>
      <p:grpSpPr>
        <a:xfrm>
          <a:off x="0" y="0"/>
          <a:ext cx="0" cy="0"/>
          <a:chOff x="0" y="0"/>
          <a:chExt cx="0" cy="0"/>
        </a:xfrm>
      </p:grpSpPr>
      <p:sp>
        <p:nvSpPr>
          <p:cNvPr id="128" name="Google Shape;128;p14"/>
          <p:cNvSpPr txBox="1"/>
          <p:nvPr>
            <p:ph type="title"/>
          </p:nvPr>
        </p:nvSpPr>
        <p:spPr>
          <a:xfrm>
            <a:off x="782241" y="93150"/>
            <a:ext cx="7886700" cy="8085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9" name="Google Shape;129;p14"/>
          <p:cNvSpPr txBox="1"/>
          <p:nvPr>
            <p:ph idx="1" type="body"/>
          </p:nvPr>
        </p:nvSpPr>
        <p:spPr>
          <a:xfrm>
            <a:off x="629850" y="808182"/>
            <a:ext cx="3868200" cy="18822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30" name="Google Shape;130;p14"/>
          <p:cNvSpPr txBox="1"/>
          <p:nvPr>
            <p:ph idx="2" type="body"/>
          </p:nvPr>
        </p:nvSpPr>
        <p:spPr>
          <a:xfrm>
            <a:off x="629850" y="2735386"/>
            <a:ext cx="3868200" cy="2188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1" name="Google Shape;131;p14"/>
          <p:cNvSpPr txBox="1"/>
          <p:nvPr>
            <p:ph idx="3" type="body"/>
          </p:nvPr>
        </p:nvSpPr>
        <p:spPr>
          <a:xfrm>
            <a:off x="4629150" y="808182"/>
            <a:ext cx="3887400" cy="18822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32" name="Google Shape;132;p14"/>
          <p:cNvSpPr txBox="1"/>
          <p:nvPr>
            <p:ph idx="4" type="body"/>
          </p:nvPr>
        </p:nvSpPr>
        <p:spPr>
          <a:xfrm>
            <a:off x="4629154" y="2735386"/>
            <a:ext cx="3887400" cy="2188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3" name="Google Shape;133;p14"/>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14"/>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35" name="Google Shape;135;p14"/>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419" sz="2400">
                <a:solidFill>
                  <a:schemeClr val="lt1"/>
                </a:solidFill>
              </a:rPr>
              <a:t>CFS</a:t>
            </a:r>
            <a:endParaRPr b="1" sz="2400">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36" name="Shape 136"/>
        <p:cNvGrpSpPr/>
        <p:nvPr/>
      </p:nvGrpSpPr>
      <p:grpSpPr>
        <a:xfrm>
          <a:off x="0" y="0"/>
          <a:ext cx="0" cy="0"/>
          <a:chOff x="0" y="0"/>
          <a:chExt cx="0" cy="0"/>
        </a:xfrm>
      </p:grpSpPr>
      <p:sp>
        <p:nvSpPr>
          <p:cNvPr id="137" name="Google Shape;137;p15"/>
          <p:cNvSpPr txBox="1"/>
          <p:nvPr>
            <p:ph type="title"/>
          </p:nvPr>
        </p:nvSpPr>
        <p:spPr>
          <a:xfrm>
            <a:off x="628650" y="675000"/>
            <a:ext cx="7886700" cy="8544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p15"/>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9" name="Google Shape;139;p15"/>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40" name="Google Shape;140;p15"/>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419" sz="2400">
                <a:solidFill>
                  <a:schemeClr val="lt1"/>
                </a:solidFill>
              </a:rPr>
              <a:t>CFS</a:t>
            </a:r>
            <a:endParaRPr b="1" sz="2400">
              <a:solidFill>
                <a:srgbClr val="FFFFFF"/>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spacio en blanco" showMasterSp="0">
  <p:cSld name="Espacio en blanco">
    <p:spTree>
      <p:nvGrpSpPr>
        <p:cNvPr id="141" name="Shape 141"/>
        <p:cNvGrpSpPr/>
        <p:nvPr/>
      </p:nvGrpSpPr>
      <p:grpSpPr>
        <a:xfrm>
          <a:off x="0" y="0"/>
          <a:ext cx="0" cy="0"/>
          <a:chOff x="0" y="0"/>
          <a:chExt cx="0" cy="0"/>
        </a:xfrm>
      </p:grpSpPr>
      <p:sp>
        <p:nvSpPr>
          <p:cNvPr id="142" name="Google Shape;142;p16"/>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3" name="Google Shape;143;p16"/>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44" name="Shape 144"/>
        <p:cNvGrpSpPr/>
        <p:nvPr/>
      </p:nvGrpSpPr>
      <p:grpSpPr>
        <a:xfrm>
          <a:off x="0" y="0"/>
          <a:ext cx="0" cy="0"/>
          <a:chOff x="0" y="0"/>
          <a:chExt cx="0" cy="0"/>
        </a:xfrm>
      </p:grpSpPr>
      <p:sp>
        <p:nvSpPr>
          <p:cNvPr id="145" name="Google Shape;145;p17"/>
          <p:cNvSpPr txBox="1"/>
          <p:nvPr>
            <p:ph type="title"/>
          </p:nvPr>
        </p:nvSpPr>
        <p:spPr>
          <a:xfrm>
            <a:off x="629841" y="740569"/>
            <a:ext cx="2949300" cy="8025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6" name="Google Shape;146;p17"/>
          <p:cNvSpPr txBox="1"/>
          <p:nvPr>
            <p:ph idx="1" type="body"/>
          </p:nvPr>
        </p:nvSpPr>
        <p:spPr>
          <a:xfrm>
            <a:off x="3887391" y="740569"/>
            <a:ext cx="4629300" cy="4117200"/>
          </a:xfrm>
          <a:prstGeom prst="rect">
            <a:avLst/>
          </a:prstGeom>
          <a:noFill/>
          <a:ln>
            <a:noFill/>
          </a:ln>
        </p:spPr>
        <p:txBody>
          <a:bodyPr anchorCtr="0" anchor="t" bIns="45700" lIns="91425" spcFirstLastPara="1" rIns="91425" wrap="square" tIns="45700">
            <a:no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47" name="Google Shape;147;p17"/>
          <p:cNvSpPr txBox="1"/>
          <p:nvPr>
            <p:ph idx="2" type="body"/>
          </p:nvPr>
        </p:nvSpPr>
        <p:spPr>
          <a:xfrm>
            <a:off x="629841" y="1543050"/>
            <a:ext cx="2949300" cy="3314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48" name="Google Shape;148;p17"/>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9" name="Google Shape;149;p17"/>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50" name="Google Shape;150;p17"/>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419" sz="2400">
                <a:solidFill>
                  <a:schemeClr val="lt1"/>
                </a:solidFill>
              </a:rPr>
              <a:t>CFS</a:t>
            </a:r>
            <a:endParaRPr b="1" sz="2400">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51" name="Shape 151"/>
        <p:cNvGrpSpPr/>
        <p:nvPr/>
      </p:nvGrpSpPr>
      <p:grpSpPr>
        <a:xfrm>
          <a:off x="0" y="0"/>
          <a:ext cx="0" cy="0"/>
          <a:chOff x="0" y="0"/>
          <a:chExt cx="0" cy="0"/>
        </a:xfrm>
      </p:grpSpPr>
      <p:sp>
        <p:nvSpPr>
          <p:cNvPr id="152" name="Google Shape;152;p18"/>
          <p:cNvSpPr txBox="1"/>
          <p:nvPr>
            <p:ph type="title"/>
          </p:nvPr>
        </p:nvSpPr>
        <p:spPr>
          <a:xfrm>
            <a:off x="629841" y="774699"/>
            <a:ext cx="2949300" cy="768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3" name="Google Shape;153;p18"/>
          <p:cNvSpPr txBox="1"/>
          <p:nvPr>
            <p:ph idx="1" type="body"/>
          </p:nvPr>
        </p:nvSpPr>
        <p:spPr>
          <a:xfrm>
            <a:off x="629841" y="1543050"/>
            <a:ext cx="2949300" cy="30450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54" name="Google Shape;154;p18"/>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5" name="Google Shape;155;p18"/>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56" name="Google Shape;156;p18"/>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419" sz="2400">
                <a:solidFill>
                  <a:schemeClr val="lt1"/>
                </a:solidFill>
              </a:rPr>
              <a:t>CFS</a:t>
            </a:r>
            <a:endParaRPr b="1" sz="240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57" name="Shape 157"/>
        <p:cNvGrpSpPr/>
        <p:nvPr/>
      </p:nvGrpSpPr>
      <p:grpSpPr>
        <a:xfrm>
          <a:off x="0" y="0"/>
          <a:ext cx="0" cy="0"/>
          <a:chOff x="0" y="0"/>
          <a:chExt cx="0" cy="0"/>
        </a:xfrm>
      </p:grpSpPr>
      <p:sp>
        <p:nvSpPr>
          <p:cNvPr id="158" name="Google Shape;158;p19"/>
          <p:cNvSpPr txBox="1"/>
          <p:nvPr>
            <p:ph type="title"/>
          </p:nvPr>
        </p:nvSpPr>
        <p:spPr>
          <a:xfrm>
            <a:off x="628650" y="150300"/>
            <a:ext cx="7886700" cy="8259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9" name="Google Shape;159;p19"/>
          <p:cNvSpPr txBox="1"/>
          <p:nvPr>
            <p:ph idx="1" type="body"/>
          </p:nvPr>
        </p:nvSpPr>
        <p:spPr>
          <a:xfrm rot="5400000">
            <a:off x="2940300" y="-691650"/>
            <a:ext cx="3263400" cy="78867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0" name="Google Shape;160;p19"/>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1" name="Google Shape;161;p19"/>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62" name="Google Shape;162;p19"/>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419" sz="2400">
                <a:solidFill>
                  <a:schemeClr val="lt1"/>
                </a:solidFill>
              </a:rPr>
              <a:t>CFS</a:t>
            </a:r>
            <a:endParaRPr b="1" sz="240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63" name="Shape 163"/>
        <p:cNvGrpSpPr/>
        <p:nvPr/>
      </p:nvGrpSpPr>
      <p:grpSpPr>
        <a:xfrm>
          <a:off x="0" y="0"/>
          <a:ext cx="0" cy="0"/>
          <a:chOff x="0" y="0"/>
          <a:chExt cx="0" cy="0"/>
        </a:xfrm>
      </p:grpSpPr>
      <p:sp>
        <p:nvSpPr>
          <p:cNvPr id="164" name="Google Shape;164;p20"/>
          <p:cNvSpPr txBox="1"/>
          <p:nvPr>
            <p:ph type="title"/>
          </p:nvPr>
        </p:nvSpPr>
        <p:spPr>
          <a:xfrm rot="5400000">
            <a:off x="5367450" y="1783800"/>
            <a:ext cx="4324200" cy="19716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5" name="Google Shape;165;p20"/>
          <p:cNvSpPr txBox="1"/>
          <p:nvPr>
            <p:ph idx="1" type="body"/>
          </p:nvPr>
        </p:nvSpPr>
        <p:spPr>
          <a:xfrm rot="5400000">
            <a:off x="1366875" y="-130800"/>
            <a:ext cx="4324200" cy="58008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6" name="Google Shape;166;p20"/>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7" name="Google Shape;167;p20"/>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68" name="Google Shape;168;p20"/>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419" sz="2400">
                <a:solidFill>
                  <a:schemeClr val="lt1"/>
                </a:solidFill>
              </a:rPr>
              <a:t>MFS</a:t>
            </a:r>
            <a:endParaRPr b="1" sz="240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4" name="Shape 24"/>
        <p:cNvGrpSpPr/>
        <p:nvPr/>
      </p:nvGrpSpPr>
      <p:grpSpPr>
        <a:xfrm>
          <a:off x="0" y="0"/>
          <a:ext cx="0" cy="0"/>
          <a:chOff x="0" y="0"/>
          <a:chExt cx="0" cy="0"/>
        </a:xfrm>
      </p:grpSpPr>
      <p:grpSp>
        <p:nvGrpSpPr>
          <p:cNvPr id="25" name="Google Shape;25;p3"/>
          <p:cNvGrpSpPr/>
          <p:nvPr/>
        </p:nvGrpSpPr>
        <p:grpSpPr>
          <a:xfrm>
            <a:off x="0" y="206"/>
            <a:ext cx="9143950" cy="360281"/>
            <a:chOff x="0" y="275"/>
            <a:chExt cx="9143950" cy="480375"/>
          </a:xfrm>
        </p:grpSpPr>
        <p:sp>
          <p:nvSpPr>
            <p:cNvPr id="26" name="Google Shape;26;p3"/>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7" name="Google Shape;27;p3"/>
            <p:cNvSpPr/>
            <p:nvPr/>
          </p:nvSpPr>
          <p:spPr>
            <a:xfrm flipH="1" rot="10800000">
              <a:off x="0" y="350"/>
              <a:ext cx="1098000" cy="480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28" name="Google Shape;28;p3"/>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lt1"/>
                </a:solidFill>
                <a:latin typeface="Arial"/>
                <a:ea typeface="Arial"/>
                <a:cs typeface="Arial"/>
                <a:sym typeface="Arial"/>
              </a:defRPr>
            </a:lvl1pPr>
            <a:lvl2pPr indent="0" lvl="1" marL="0" rtl="0" algn="r">
              <a:spcBef>
                <a:spcPts val="0"/>
              </a:spcBef>
              <a:buNone/>
              <a:defRPr b="0" i="0" sz="1200" u="none" cap="none" strike="noStrike">
                <a:solidFill>
                  <a:schemeClr val="lt1"/>
                </a:solidFill>
                <a:latin typeface="Arial"/>
                <a:ea typeface="Arial"/>
                <a:cs typeface="Arial"/>
                <a:sym typeface="Arial"/>
              </a:defRPr>
            </a:lvl2pPr>
            <a:lvl3pPr indent="0" lvl="2" marL="0" rtl="0" algn="r">
              <a:spcBef>
                <a:spcPts val="0"/>
              </a:spcBef>
              <a:buNone/>
              <a:defRPr b="0" i="0" sz="1200" u="none" cap="none" strike="noStrike">
                <a:solidFill>
                  <a:schemeClr val="lt1"/>
                </a:solidFill>
                <a:latin typeface="Arial"/>
                <a:ea typeface="Arial"/>
                <a:cs typeface="Arial"/>
                <a:sym typeface="Arial"/>
              </a:defRPr>
            </a:lvl3pPr>
            <a:lvl4pPr indent="0" lvl="3" marL="0" rtl="0" algn="r">
              <a:spcBef>
                <a:spcPts val="0"/>
              </a:spcBef>
              <a:buNone/>
              <a:defRPr b="0" i="0" sz="1200" u="none" cap="none" strike="noStrike">
                <a:solidFill>
                  <a:schemeClr val="lt1"/>
                </a:solidFill>
                <a:latin typeface="Arial"/>
                <a:ea typeface="Arial"/>
                <a:cs typeface="Arial"/>
                <a:sym typeface="Arial"/>
              </a:defRPr>
            </a:lvl4pPr>
            <a:lvl5pPr indent="0" lvl="4" marL="0" rtl="0" algn="r">
              <a:spcBef>
                <a:spcPts val="0"/>
              </a:spcBef>
              <a:buNone/>
              <a:defRPr b="0" i="0" sz="1200" u="none" cap="none" strike="noStrike">
                <a:solidFill>
                  <a:schemeClr val="lt1"/>
                </a:solidFill>
                <a:latin typeface="Arial"/>
                <a:ea typeface="Arial"/>
                <a:cs typeface="Arial"/>
                <a:sym typeface="Arial"/>
              </a:defRPr>
            </a:lvl5pPr>
            <a:lvl6pPr indent="0" lvl="5" marL="0" rtl="0" algn="r">
              <a:spcBef>
                <a:spcPts val="0"/>
              </a:spcBef>
              <a:buNone/>
              <a:defRPr b="0" i="0" sz="1200" u="none" cap="none" strike="noStrike">
                <a:solidFill>
                  <a:schemeClr val="lt1"/>
                </a:solidFill>
                <a:latin typeface="Arial"/>
                <a:ea typeface="Arial"/>
                <a:cs typeface="Arial"/>
                <a:sym typeface="Arial"/>
              </a:defRPr>
            </a:lvl6pPr>
            <a:lvl7pPr indent="0" lvl="6" marL="0" rtl="0" algn="r">
              <a:spcBef>
                <a:spcPts val="0"/>
              </a:spcBef>
              <a:buNone/>
              <a:defRPr b="0" i="0" sz="1200" u="none" cap="none" strike="noStrike">
                <a:solidFill>
                  <a:schemeClr val="lt1"/>
                </a:solidFill>
                <a:latin typeface="Arial"/>
                <a:ea typeface="Arial"/>
                <a:cs typeface="Arial"/>
                <a:sym typeface="Arial"/>
              </a:defRPr>
            </a:lvl7pPr>
            <a:lvl8pPr indent="0" lvl="7" marL="0" rtl="0" algn="r">
              <a:spcBef>
                <a:spcPts val="0"/>
              </a:spcBef>
              <a:buNone/>
              <a:defRPr b="0" i="0" sz="1200" u="none" cap="none" strike="noStrike">
                <a:solidFill>
                  <a:schemeClr val="lt1"/>
                </a:solidFill>
                <a:latin typeface="Arial"/>
                <a:ea typeface="Arial"/>
                <a:cs typeface="Arial"/>
                <a:sym typeface="Arial"/>
              </a:defRPr>
            </a:lvl8pPr>
            <a:lvl9pPr indent="0" lvl="8" marL="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29" name="Google Shape;29;p3"/>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 name="Google Shape;30;p3"/>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1" name="Google Shape;31;p3"/>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2400">
                <a:solidFill>
                  <a:srgbClr val="FFFFFF"/>
                </a:solidFill>
              </a:rPr>
              <a:t>CFS</a:t>
            </a:r>
            <a:endParaRPr b="1" sz="2400">
              <a:solidFill>
                <a:srgbClr val="FFFFFF"/>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1">
  <p:cSld name="Título - Ejercicios_1">
    <p:spTree>
      <p:nvGrpSpPr>
        <p:cNvPr id="169" name="Shape 169"/>
        <p:cNvGrpSpPr/>
        <p:nvPr/>
      </p:nvGrpSpPr>
      <p:grpSpPr>
        <a:xfrm>
          <a:off x="0" y="0"/>
          <a:ext cx="0" cy="0"/>
          <a:chOff x="0" y="0"/>
          <a:chExt cx="0" cy="0"/>
        </a:xfrm>
      </p:grpSpPr>
      <p:sp>
        <p:nvSpPr>
          <p:cNvPr id="170" name="Google Shape;170;p21"/>
          <p:cNvSpPr/>
          <p:nvPr/>
        </p:nvSpPr>
        <p:spPr>
          <a:xfrm flipH="1" rot="10800000">
            <a:off x="1525" y="506"/>
            <a:ext cx="2220900" cy="172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71" name="Google Shape;171;p21"/>
          <p:cNvGrpSpPr/>
          <p:nvPr/>
        </p:nvGrpSpPr>
        <p:grpSpPr>
          <a:xfrm>
            <a:off x="-1300" y="39"/>
            <a:ext cx="9146775" cy="5143447"/>
            <a:chOff x="-1300" y="52"/>
            <a:chExt cx="9146775" cy="6857929"/>
          </a:xfrm>
        </p:grpSpPr>
        <p:sp>
          <p:nvSpPr>
            <p:cNvPr id="172" name="Google Shape;172;p21"/>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173" name="Google Shape;173;p21"/>
            <p:cNvGrpSpPr/>
            <p:nvPr/>
          </p:nvGrpSpPr>
          <p:grpSpPr>
            <a:xfrm rot="10800000">
              <a:off x="-1300" y="4051474"/>
              <a:ext cx="9143950" cy="2806507"/>
              <a:chOff x="0" y="275"/>
              <a:chExt cx="9143950" cy="381817"/>
            </a:xfrm>
          </p:grpSpPr>
          <p:sp>
            <p:nvSpPr>
              <p:cNvPr id="174" name="Google Shape;174;p21"/>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75" name="Google Shape;175;p21"/>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76" name="Google Shape;176;p21"/>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77" name="Google Shape;177;p21"/>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419"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178" name="Google Shape;178;p21"/>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1">
  <p:cSld name="Título - Resolución_1">
    <p:spTree>
      <p:nvGrpSpPr>
        <p:cNvPr id="179" name="Shape 179"/>
        <p:cNvGrpSpPr/>
        <p:nvPr/>
      </p:nvGrpSpPr>
      <p:grpSpPr>
        <a:xfrm>
          <a:off x="0" y="0"/>
          <a:ext cx="0" cy="0"/>
          <a:chOff x="0" y="0"/>
          <a:chExt cx="0" cy="0"/>
        </a:xfrm>
      </p:grpSpPr>
      <p:sp>
        <p:nvSpPr>
          <p:cNvPr id="180" name="Google Shape;180;p22"/>
          <p:cNvSpPr/>
          <p:nvPr/>
        </p:nvSpPr>
        <p:spPr>
          <a:xfrm flipH="1" rot="10800000">
            <a:off x="1525" y="506"/>
            <a:ext cx="2220900" cy="17259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81" name="Google Shape;181;p22"/>
          <p:cNvGrpSpPr/>
          <p:nvPr/>
        </p:nvGrpSpPr>
        <p:grpSpPr>
          <a:xfrm>
            <a:off x="-1300" y="39"/>
            <a:ext cx="9146775" cy="5143447"/>
            <a:chOff x="-1300" y="52"/>
            <a:chExt cx="9146775" cy="6857929"/>
          </a:xfrm>
        </p:grpSpPr>
        <p:sp>
          <p:nvSpPr>
            <p:cNvPr id="182" name="Google Shape;182;p22"/>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183" name="Google Shape;183;p22"/>
            <p:cNvGrpSpPr/>
            <p:nvPr/>
          </p:nvGrpSpPr>
          <p:grpSpPr>
            <a:xfrm rot="10800000">
              <a:off x="-1300" y="4051474"/>
              <a:ext cx="9143950" cy="2806507"/>
              <a:chOff x="0" y="275"/>
              <a:chExt cx="9143950" cy="381817"/>
            </a:xfrm>
          </p:grpSpPr>
          <p:sp>
            <p:nvSpPr>
              <p:cNvPr id="184" name="Google Shape;184;p22"/>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85" name="Google Shape;185;p22"/>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86" name="Google Shape;186;p22"/>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87" name="Google Shape;187;p22"/>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419"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188" name="Google Shape;188;p22"/>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paso 1">
  <p:cSld name="Título - Repaso_1">
    <p:spTree>
      <p:nvGrpSpPr>
        <p:cNvPr id="189" name="Shape 189"/>
        <p:cNvGrpSpPr/>
        <p:nvPr/>
      </p:nvGrpSpPr>
      <p:grpSpPr>
        <a:xfrm>
          <a:off x="0" y="0"/>
          <a:ext cx="0" cy="0"/>
          <a:chOff x="0" y="0"/>
          <a:chExt cx="0" cy="0"/>
        </a:xfrm>
      </p:grpSpPr>
      <p:sp>
        <p:nvSpPr>
          <p:cNvPr id="190" name="Google Shape;190;p23"/>
          <p:cNvSpPr txBox="1"/>
          <p:nvPr/>
        </p:nvSpPr>
        <p:spPr>
          <a:xfrm>
            <a:off x="4650375" y="836025"/>
            <a:ext cx="4319400" cy="15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4800">
                <a:solidFill>
                  <a:srgbClr val="FFFFFF"/>
                </a:solidFill>
              </a:rPr>
              <a:t>CFP</a:t>
            </a:r>
            <a:endParaRPr b="1" sz="4800">
              <a:solidFill>
                <a:srgbClr val="FFFFFF"/>
              </a:solidFill>
            </a:endParaRPr>
          </a:p>
          <a:p>
            <a:pPr indent="0" lvl="0" marL="0" rtl="0" algn="l">
              <a:spcBef>
                <a:spcPts val="0"/>
              </a:spcBef>
              <a:spcAft>
                <a:spcPts val="0"/>
              </a:spcAft>
              <a:buNone/>
            </a:pPr>
            <a:r>
              <a:rPr b="1" lang="es-419" sz="3600">
                <a:solidFill>
                  <a:srgbClr val="FFFFFF"/>
                </a:solidFill>
              </a:rPr>
              <a:t>Programador </a:t>
            </a:r>
            <a:endParaRPr b="1" sz="3600">
              <a:solidFill>
                <a:srgbClr val="FFFFFF"/>
              </a:solidFill>
            </a:endParaRPr>
          </a:p>
          <a:p>
            <a:pPr indent="0" lvl="0" marL="0" rtl="0" algn="l">
              <a:spcBef>
                <a:spcPts val="0"/>
              </a:spcBef>
              <a:spcAft>
                <a:spcPts val="0"/>
              </a:spcAft>
              <a:buNone/>
            </a:pPr>
            <a:r>
              <a:rPr b="1" lang="es-419" sz="3600">
                <a:solidFill>
                  <a:srgbClr val="FFFFFF"/>
                </a:solidFill>
              </a:rPr>
              <a:t>full-stack</a:t>
            </a:r>
            <a:endParaRPr b="1" sz="3600">
              <a:solidFill>
                <a:srgbClr val="FFFFFF"/>
              </a:solidFill>
            </a:endParaRPr>
          </a:p>
        </p:txBody>
      </p:sp>
      <p:sp>
        <p:nvSpPr>
          <p:cNvPr id="191" name="Google Shape;191;p23"/>
          <p:cNvSpPr/>
          <p:nvPr/>
        </p:nvSpPr>
        <p:spPr>
          <a:xfrm>
            <a:off x="-2825" y="0"/>
            <a:ext cx="9147000" cy="5523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Calibri"/>
              <a:ea typeface="Calibri"/>
              <a:cs typeface="Calibri"/>
              <a:sym typeface="Calibri"/>
            </a:endParaRPr>
          </a:p>
        </p:txBody>
      </p:sp>
      <p:grpSp>
        <p:nvGrpSpPr>
          <p:cNvPr id="192" name="Google Shape;192;p23"/>
          <p:cNvGrpSpPr/>
          <p:nvPr/>
        </p:nvGrpSpPr>
        <p:grpSpPr>
          <a:xfrm>
            <a:off x="-1300" y="39"/>
            <a:ext cx="9146775" cy="5143447"/>
            <a:chOff x="-1300" y="52"/>
            <a:chExt cx="9146775" cy="6857929"/>
          </a:xfrm>
        </p:grpSpPr>
        <p:sp>
          <p:nvSpPr>
            <p:cNvPr id="193" name="Google Shape;193;p23"/>
            <p:cNvSpPr/>
            <p:nvPr/>
          </p:nvSpPr>
          <p:spPr>
            <a:xfrm>
              <a:off x="1028075" y="52"/>
              <a:ext cx="8117400" cy="12474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94" name="Google Shape;194;p23"/>
            <p:cNvSpPr/>
            <p:nvPr/>
          </p:nvSpPr>
          <p:spPr>
            <a:xfrm flipH="1" rot="10800000">
              <a:off x="1525" y="575"/>
              <a:ext cx="2220900" cy="2301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95" name="Google Shape;195;p23"/>
            <p:cNvGrpSpPr/>
            <p:nvPr/>
          </p:nvGrpSpPr>
          <p:grpSpPr>
            <a:xfrm rot="10800000">
              <a:off x="-1300" y="4051474"/>
              <a:ext cx="9143950" cy="2806507"/>
              <a:chOff x="0" y="275"/>
              <a:chExt cx="9143950" cy="381817"/>
            </a:xfrm>
          </p:grpSpPr>
          <p:sp>
            <p:nvSpPr>
              <p:cNvPr id="196" name="Google Shape;196;p23"/>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97" name="Google Shape;197;p23"/>
              <p:cNvSpPr/>
              <p:nvPr/>
            </p:nvSpPr>
            <p:spPr>
              <a:xfrm flipH="1" rot="10800000">
                <a:off x="0" y="492"/>
                <a:ext cx="2348100" cy="3816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98" name="Google Shape;198;p23"/>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99" name="Google Shape;199;p23"/>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419"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200" name="Google Shape;200;p23"/>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Conceptos 1">
  <p:cSld name="Título - Conceptos_1">
    <p:spTree>
      <p:nvGrpSpPr>
        <p:cNvPr id="201" name="Shape 201"/>
        <p:cNvGrpSpPr/>
        <p:nvPr/>
      </p:nvGrpSpPr>
      <p:grpSpPr>
        <a:xfrm>
          <a:off x="0" y="0"/>
          <a:ext cx="0" cy="0"/>
          <a:chOff x="0" y="0"/>
          <a:chExt cx="0" cy="0"/>
        </a:xfrm>
      </p:grpSpPr>
      <p:sp>
        <p:nvSpPr>
          <p:cNvPr id="202" name="Google Shape;202;p24"/>
          <p:cNvSpPr/>
          <p:nvPr/>
        </p:nvSpPr>
        <p:spPr>
          <a:xfrm flipH="1" rot="10800000">
            <a:off x="1525" y="506"/>
            <a:ext cx="2220900" cy="172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03" name="Google Shape;203;p24"/>
          <p:cNvGrpSpPr/>
          <p:nvPr/>
        </p:nvGrpSpPr>
        <p:grpSpPr>
          <a:xfrm>
            <a:off x="-1300" y="39"/>
            <a:ext cx="9146775" cy="5143447"/>
            <a:chOff x="-1300" y="52"/>
            <a:chExt cx="9146775" cy="6857929"/>
          </a:xfrm>
        </p:grpSpPr>
        <p:sp>
          <p:nvSpPr>
            <p:cNvPr id="204" name="Google Shape;204;p24"/>
            <p:cNvSpPr/>
            <p:nvPr/>
          </p:nvSpPr>
          <p:spPr>
            <a:xfrm>
              <a:off x="1028075" y="52"/>
              <a:ext cx="8117400" cy="12474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05" name="Google Shape;205;p24"/>
            <p:cNvGrpSpPr/>
            <p:nvPr/>
          </p:nvGrpSpPr>
          <p:grpSpPr>
            <a:xfrm rot="10800000">
              <a:off x="-1300" y="4051474"/>
              <a:ext cx="9143950" cy="2806507"/>
              <a:chOff x="0" y="275"/>
              <a:chExt cx="9143950" cy="381817"/>
            </a:xfrm>
          </p:grpSpPr>
          <p:sp>
            <p:nvSpPr>
              <p:cNvPr id="206" name="Google Shape;206;p24"/>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07" name="Google Shape;207;p24"/>
              <p:cNvSpPr/>
              <p:nvPr/>
            </p:nvSpPr>
            <p:spPr>
              <a:xfrm flipH="1" rot="10800000">
                <a:off x="0" y="492"/>
                <a:ext cx="2348100" cy="3816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08" name="Google Shape;208;p24"/>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09" name="Google Shape;209;p24"/>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419"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210" name="Google Shape;210;p24"/>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2">
  <p:cSld name="Título - Ejercicios_2">
    <p:spTree>
      <p:nvGrpSpPr>
        <p:cNvPr id="211" name="Shape 211"/>
        <p:cNvGrpSpPr/>
        <p:nvPr/>
      </p:nvGrpSpPr>
      <p:grpSpPr>
        <a:xfrm>
          <a:off x="0" y="0"/>
          <a:ext cx="0" cy="0"/>
          <a:chOff x="0" y="0"/>
          <a:chExt cx="0" cy="0"/>
        </a:xfrm>
      </p:grpSpPr>
      <p:sp>
        <p:nvSpPr>
          <p:cNvPr id="212" name="Google Shape;212;p25"/>
          <p:cNvSpPr/>
          <p:nvPr/>
        </p:nvSpPr>
        <p:spPr>
          <a:xfrm flipH="1" rot="10800000">
            <a:off x="1525" y="506"/>
            <a:ext cx="2220900" cy="172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13" name="Google Shape;213;p25"/>
          <p:cNvGrpSpPr/>
          <p:nvPr/>
        </p:nvGrpSpPr>
        <p:grpSpPr>
          <a:xfrm>
            <a:off x="-1300" y="39"/>
            <a:ext cx="9146775" cy="5143447"/>
            <a:chOff x="-1300" y="52"/>
            <a:chExt cx="9146775" cy="6857929"/>
          </a:xfrm>
        </p:grpSpPr>
        <p:sp>
          <p:nvSpPr>
            <p:cNvPr id="214" name="Google Shape;214;p25"/>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15" name="Google Shape;215;p25"/>
            <p:cNvGrpSpPr/>
            <p:nvPr/>
          </p:nvGrpSpPr>
          <p:grpSpPr>
            <a:xfrm rot="10800000">
              <a:off x="-1300" y="4051474"/>
              <a:ext cx="9143950" cy="2806507"/>
              <a:chOff x="0" y="275"/>
              <a:chExt cx="9143950" cy="381817"/>
            </a:xfrm>
          </p:grpSpPr>
          <p:sp>
            <p:nvSpPr>
              <p:cNvPr id="216" name="Google Shape;216;p25"/>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17" name="Google Shape;217;p25"/>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18" name="Google Shape;218;p25"/>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19" name="Google Shape;219;p25"/>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419"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220" name="Google Shape;220;p25"/>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2">
  <p:cSld name="Título - Resolución_2">
    <p:spTree>
      <p:nvGrpSpPr>
        <p:cNvPr id="221" name="Shape 221"/>
        <p:cNvGrpSpPr/>
        <p:nvPr/>
      </p:nvGrpSpPr>
      <p:grpSpPr>
        <a:xfrm>
          <a:off x="0" y="0"/>
          <a:ext cx="0" cy="0"/>
          <a:chOff x="0" y="0"/>
          <a:chExt cx="0" cy="0"/>
        </a:xfrm>
      </p:grpSpPr>
      <p:sp>
        <p:nvSpPr>
          <p:cNvPr id="222" name="Google Shape;222;p26"/>
          <p:cNvSpPr/>
          <p:nvPr/>
        </p:nvSpPr>
        <p:spPr>
          <a:xfrm flipH="1" rot="10800000">
            <a:off x="1525" y="506"/>
            <a:ext cx="2220900" cy="17259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23" name="Google Shape;223;p26"/>
          <p:cNvGrpSpPr/>
          <p:nvPr/>
        </p:nvGrpSpPr>
        <p:grpSpPr>
          <a:xfrm>
            <a:off x="-1300" y="39"/>
            <a:ext cx="9146775" cy="5143447"/>
            <a:chOff x="-1300" y="52"/>
            <a:chExt cx="9146775" cy="6857929"/>
          </a:xfrm>
        </p:grpSpPr>
        <p:sp>
          <p:nvSpPr>
            <p:cNvPr id="224" name="Google Shape;224;p26"/>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25" name="Google Shape;225;p26"/>
            <p:cNvGrpSpPr/>
            <p:nvPr/>
          </p:nvGrpSpPr>
          <p:grpSpPr>
            <a:xfrm rot="10800000">
              <a:off x="-1300" y="4051474"/>
              <a:ext cx="9143950" cy="2806507"/>
              <a:chOff x="0" y="275"/>
              <a:chExt cx="9143950" cy="381817"/>
            </a:xfrm>
          </p:grpSpPr>
          <p:sp>
            <p:nvSpPr>
              <p:cNvPr id="226" name="Google Shape;226;p26"/>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27" name="Google Shape;227;p26"/>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28" name="Google Shape;228;p26"/>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29" name="Google Shape;229;p26"/>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419"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230" name="Google Shape;230;p26"/>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Conceptos">
  <p:cSld name="Título - Conceptos">
    <p:spTree>
      <p:nvGrpSpPr>
        <p:cNvPr id="32" name="Shape 32"/>
        <p:cNvGrpSpPr/>
        <p:nvPr/>
      </p:nvGrpSpPr>
      <p:grpSpPr>
        <a:xfrm>
          <a:off x="0" y="0"/>
          <a:ext cx="0" cy="0"/>
          <a:chOff x="0" y="0"/>
          <a:chExt cx="0" cy="0"/>
        </a:xfrm>
      </p:grpSpPr>
      <p:sp>
        <p:nvSpPr>
          <p:cNvPr id="33" name="Google Shape;33;p4"/>
          <p:cNvSpPr/>
          <p:nvPr/>
        </p:nvSpPr>
        <p:spPr>
          <a:xfrm flipH="1" rot="10800000">
            <a:off x="1525" y="506"/>
            <a:ext cx="2220900" cy="172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34" name="Google Shape;34;p4"/>
          <p:cNvGrpSpPr/>
          <p:nvPr/>
        </p:nvGrpSpPr>
        <p:grpSpPr>
          <a:xfrm>
            <a:off x="-1300" y="39"/>
            <a:ext cx="9146775" cy="5143447"/>
            <a:chOff x="-1300" y="52"/>
            <a:chExt cx="9146775" cy="6857929"/>
          </a:xfrm>
        </p:grpSpPr>
        <p:sp>
          <p:nvSpPr>
            <p:cNvPr id="35" name="Google Shape;35;p4"/>
            <p:cNvSpPr/>
            <p:nvPr/>
          </p:nvSpPr>
          <p:spPr>
            <a:xfrm>
              <a:off x="1028075" y="52"/>
              <a:ext cx="8117400" cy="12474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36" name="Google Shape;36;p4"/>
            <p:cNvGrpSpPr/>
            <p:nvPr/>
          </p:nvGrpSpPr>
          <p:grpSpPr>
            <a:xfrm rot="10800000">
              <a:off x="-1300" y="4051474"/>
              <a:ext cx="9143950" cy="2806507"/>
              <a:chOff x="0" y="275"/>
              <a:chExt cx="9143950" cy="381817"/>
            </a:xfrm>
          </p:grpSpPr>
          <p:sp>
            <p:nvSpPr>
              <p:cNvPr id="37" name="Google Shape;37;p4"/>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38" name="Google Shape;38;p4"/>
              <p:cNvSpPr/>
              <p:nvPr/>
            </p:nvSpPr>
            <p:spPr>
              <a:xfrm flipH="1" rot="10800000">
                <a:off x="0" y="492"/>
                <a:ext cx="2348100" cy="3816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39" name="Google Shape;39;p4"/>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40" name="Google Shape;40;p4"/>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41" name="Google Shape;41;p4"/>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p:cSld name="Filmina - Conceptos">
    <p:spTree>
      <p:nvGrpSpPr>
        <p:cNvPr id="42" name="Shape 42"/>
        <p:cNvGrpSpPr/>
        <p:nvPr/>
      </p:nvGrpSpPr>
      <p:grpSpPr>
        <a:xfrm>
          <a:off x="0" y="0"/>
          <a:ext cx="0" cy="0"/>
          <a:chOff x="0" y="0"/>
          <a:chExt cx="0" cy="0"/>
        </a:xfrm>
      </p:grpSpPr>
      <p:sp>
        <p:nvSpPr>
          <p:cNvPr id="43" name="Google Shape;43;p5"/>
          <p:cNvSpPr/>
          <p:nvPr/>
        </p:nvSpPr>
        <p:spPr>
          <a:xfrm>
            <a:off x="-25" y="5066212"/>
            <a:ext cx="9144000" cy="1095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44" name="Google Shape;44;p5"/>
          <p:cNvSpPr/>
          <p:nvPr/>
        </p:nvSpPr>
        <p:spPr>
          <a:xfrm flipH="1">
            <a:off x="8440500" y="4961325"/>
            <a:ext cx="703500" cy="2145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sp>
        <p:nvSpPr>
          <p:cNvPr id="45" name="Google Shape;45;p5"/>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 name="Google Shape;46;p5"/>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lt1"/>
                </a:solidFill>
                <a:latin typeface="Arial"/>
                <a:ea typeface="Arial"/>
                <a:cs typeface="Arial"/>
                <a:sym typeface="Arial"/>
              </a:defRPr>
            </a:lvl1pPr>
            <a:lvl2pPr indent="0" lvl="1" marL="0" rtl="0" algn="r">
              <a:spcBef>
                <a:spcPts val="0"/>
              </a:spcBef>
              <a:buNone/>
              <a:defRPr b="0" i="0" sz="1200" u="none" cap="none" strike="noStrike">
                <a:solidFill>
                  <a:schemeClr val="lt1"/>
                </a:solidFill>
                <a:latin typeface="Arial"/>
                <a:ea typeface="Arial"/>
                <a:cs typeface="Arial"/>
                <a:sym typeface="Arial"/>
              </a:defRPr>
            </a:lvl2pPr>
            <a:lvl3pPr indent="0" lvl="2" marL="0" rtl="0" algn="r">
              <a:spcBef>
                <a:spcPts val="0"/>
              </a:spcBef>
              <a:buNone/>
              <a:defRPr b="0" i="0" sz="1200" u="none" cap="none" strike="noStrike">
                <a:solidFill>
                  <a:schemeClr val="lt1"/>
                </a:solidFill>
                <a:latin typeface="Arial"/>
                <a:ea typeface="Arial"/>
                <a:cs typeface="Arial"/>
                <a:sym typeface="Arial"/>
              </a:defRPr>
            </a:lvl3pPr>
            <a:lvl4pPr indent="0" lvl="3" marL="0" rtl="0" algn="r">
              <a:spcBef>
                <a:spcPts val="0"/>
              </a:spcBef>
              <a:buNone/>
              <a:defRPr b="0" i="0" sz="1200" u="none" cap="none" strike="noStrike">
                <a:solidFill>
                  <a:schemeClr val="lt1"/>
                </a:solidFill>
                <a:latin typeface="Arial"/>
                <a:ea typeface="Arial"/>
                <a:cs typeface="Arial"/>
                <a:sym typeface="Arial"/>
              </a:defRPr>
            </a:lvl4pPr>
            <a:lvl5pPr indent="0" lvl="4" marL="0" rtl="0" algn="r">
              <a:spcBef>
                <a:spcPts val="0"/>
              </a:spcBef>
              <a:buNone/>
              <a:defRPr b="0" i="0" sz="1200" u="none" cap="none" strike="noStrike">
                <a:solidFill>
                  <a:schemeClr val="lt1"/>
                </a:solidFill>
                <a:latin typeface="Arial"/>
                <a:ea typeface="Arial"/>
                <a:cs typeface="Arial"/>
                <a:sym typeface="Arial"/>
              </a:defRPr>
            </a:lvl5pPr>
            <a:lvl6pPr indent="0" lvl="5" marL="0" rtl="0" algn="r">
              <a:spcBef>
                <a:spcPts val="0"/>
              </a:spcBef>
              <a:buNone/>
              <a:defRPr b="0" i="0" sz="1200" u="none" cap="none" strike="noStrike">
                <a:solidFill>
                  <a:schemeClr val="lt1"/>
                </a:solidFill>
                <a:latin typeface="Arial"/>
                <a:ea typeface="Arial"/>
                <a:cs typeface="Arial"/>
                <a:sym typeface="Arial"/>
              </a:defRPr>
            </a:lvl6pPr>
            <a:lvl7pPr indent="0" lvl="6" marL="0" rtl="0" algn="r">
              <a:spcBef>
                <a:spcPts val="0"/>
              </a:spcBef>
              <a:buNone/>
              <a:defRPr b="0" i="0" sz="1200" u="none" cap="none" strike="noStrike">
                <a:solidFill>
                  <a:schemeClr val="lt1"/>
                </a:solidFill>
                <a:latin typeface="Arial"/>
                <a:ea typeface="Arial"/>
                <a:cs typeface="Arial"/>
                <a:sym typeface="Arial"/>
              </a:defRPr>
            </a:lvl7pPr>
            <a:lvl8pPr indent="0" lvl="7" marL="0" rtl="0" algn="r">
              <a:spcBef>
                <a:spcPts val="0"/>
              </a:spcBef>
              <a:buNone/>
              <a:defRPr b="0" i="0" sz="1200" u="none" cap="none" strike="noStrike">
                <a:solidFill>
                  <a:schemeClr val="lt1"/>
                </a:solidFill>
                <a:latin typeface="Arial"/>
                <a:ea typeface="Arial"/>
                <a:cs typeface="Arial"/>
                <a:sym typeface="Arial"/>
              </a:defRPr>
            </a:lvl8pPr>
            <a:lvl9pPr indent="0" lvl="8" marL="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grpSp>
        <p:nvGrpSpPr>
          <p:cNvPr id="47" name="Google Shape;47;p5"/>
          <p:cNvGrpSpPr/>
          <p:nvPr/>
        </p:nvGrpSpPr>
        <p:grpSpPr>
          <a:xfrm>
            <a:off x="0" y="206"/>
            <a:ext cx="9143950" cy="360281"/>
            <a:chOff x="0" y="275"/>
            <a:chExt cx="9143950" cy="480375"/>
          </a:xfrm>
        </p:grpSpPr>
        <p:sp>
          <p:nvSpPr>
            <p:cNvPr id="48" name="Google Shape;48;p5"/>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lnSpc>
                  <a:spcPct val="10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49" name="Google Shape;49;p5"/>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50" name="Google Shape;50;p5"/>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419" sz="2400">
                <a:solidFill>
                  <a:schemeClr val="lt1"/>
                </a:solidFill>
              </a:rPr>
              <a:t>CFS</a:t>
            </a:r>
            <a:endParaRPr b="1" sz="2400">
              <a:solidFill>
                <a:srgbClr val="FFFFFF"/>
              </a:solidFill>
            </a:endParaRPr>
          </a:p>
        </p:txBody>
      </p:sp>
      <p:sp>
        <p:nvSpPr>
          <p:cNvPr id="51" name="Google Shape;51;p5"/>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p:cSld name="Título - Ejercicios">
    <p:spTree>
      <p:nvGrpSpPr>
        <p:cNvPr id="52" name="Shape 52"/>
        <p:cNvGrpSpPr/>
        <p:nvPr/>
      </p:nvGrpSpPr>
      <p:grpSpPr>
        <a:xfrm>
          <a:off x="0" y="0"/>
          <a:ext cx="0" cy="0"/>
          <a:chOff x="0" y="0"/>
          <a:chExt cx="0" cy="0"/>
        </a:xfrm>
      </p:grpSpPr>
      <p:sp>
        <p:nvSpPr>
          <p:cNvPr id="53" name="Google Shape;53;p6"/>
          <p:cNvSpPr/>
          <p:nvPr/>
        </p:nvSpPr>
        <p:spPr>
          <a:xfrm flipH="1" rot="10800000">
            <a:off x="1525" y="506"/>
            <a:ext cx="2220900" cy="172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54" name="Google Shape;54;p6"/>
          <p:cNvGrpSpPr/>
          <p:nvPr/>
        </p:nvGrpSpPr>
        <p:grpSpPr>
          <a:xfrm>
            <a:off x="-1300" y="39"/>
            <a:ext cx="9146775" cy="5143447"/>
            <a:chOff x="-1300" y="52"/>
            <a:chExt cx="9146775" cy="6857929"/>
          </a:xfrm>
        </p:grpSpPr>
        <p:sp>
          <p:nvSpPr>
            <p:cNvPr id="55" name="Google Shape;55;p6"/>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56" name="Google Shape;56;p6"/>
            <p:cNvGrpSpPr/>
            <p:nvPr/>
          </p:nvGrpSpPr>
          <p:grpSpPr>
            <a:xfrm rot="10800000">
              <a:off x="-1300" y="4051474"/>
              <a:ext cx="9143950" cy="2806507"/>
              <a:chOff x="0" y="275"/>
              <a:chExt cx="9143950" cy="381817"/>
            </a:xfrm>
          </p:grpSpPr>
          <p:sp>
            <p:nvSpPr>
              <p:cNvPr id="57" name="Google Shape;57;p6"/>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58" name="Google Shape;58;p6"/>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59" name="Google Shape;59;p6"/>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60" name="Google Shape;60;p6"/>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61" name="Google Shape;61;p6"/>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Ejercicios">
  <p:cSld name="Filmina - Ejercicios">
    <p:spTree>
      <p:nvGrpSpPr>
        <p:cNvPr id="62" name="Shape 62"/>
        <p:cNvGrpSpPr/>
        <p:nvPr/>
      </p:nvGrpSpPr>
      <p:grpSpPr>
        <a:xfrm>
          <a:off x="0" y="0"/>
          <a:ext cx="0" cy="0"/>
          <a:chOff x="0" y="0"/>
          <a:chExt cx="0" cy="0"/>
        </a:xfrm>
      </p:grpSpPr>
      <p:sp>
        <p:nvSpPr>
          <p:cNvPr id="63" name="Google Shape;63;p7"/>
          <p:cNvSpPr/>
          <p:nvPr/>
        </p:nvSpPr>
        <p:spPr>
          <a:xfrm>
            <a:off x="-25" y="5066212"/>
            <a:ext cx="9144000" cy="1095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64" name="Google Shape;64;p7"/>
          <p:cNvSpPr/>
          <p:nvPr/>
        </p:nvSpPr>
        <p:spPr>
          <a:xfrm flipH="1">
            <a:off x="8440500" y="4961325"/>
            <a:ext cx="703500" cy="2145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65" name="Google Shape;65;p7"/>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Clr>
                <a:srgbClr val="000000"/>
              </a:buClr>
              <a:buFont typeface="Arial"/>
              <a:buNone/>
              <a:defRPr sz="1200">
                <a:solidFill>
                  <a:schemeClr val="lt1"/>
                </a:solidFill>
                <a:latin typeface="Arial"/>
                <a:ea typeface="Arial"/>
                <a:cs typeface="Arial"/>
                <a:sym typeface="Arial"/>
              </a:defRPr>
            </a:lvl1pPr>
            <a:lvl2pPr indent="0" lvl="1" marL="0" rtl="0" algn="r">
              <a:spcBef>
                <a:spcPts val="0"/>
              </a:spcBef>
              <a:buClr>
                <a:srgbClr val="000000"/>
              </a:buClr>
              <a:buFont typeface="Arial"/>
              <a:buNone/>
              <a:defRPr sz="1200">
                <a:solidFill>
                  <a:schemeClr val="lt1"/>
                </a:solidFill>
                <a:latin typeface="Arial"/>
                <a:ea typeface="Arial"/>
                <a:cs typeface="Arial"/>
                <a:sym typeface="Arial"/>
              </a:defRPr>
            </a:lvl2pPr>
            <a:lvl3pPr indent="0" lvl="2" marL="0" rtl="0" algn="r">
              <a:spcBef>
                <a:spcPts val="0"/>
              </a:spcBef>
              <a:buClr>
                <a:srgbClr val="000000"/>
              </a:buClr>
              <a:buFont typeface="Arial"/>
              <a:buNone/>
              <a:defRPr sz="1200">
                <a:solidFill>
                  <a:schemeClr val="lt1"/>
                </a:solidFill>
                <a:latin typeface="Arial"/>
                <a:ea typeface="Arial"/>
                <a:cs typeface="Arial"/>
                <a:sym typeface="Arial"/>
              </a:defRPr>
            </a:lvl3pPr>
            <a:lvl4pPr indent="0" lvl="3" marL="0" rtl="0" algn="r">
              <a:spcBef>
                <a:spcPts val="0"/>
              </a:spcBef>
              <a:buClr>
                <a:srgbClr val="000000"/>
              </a:buClr>
              <a:buFont typeface="Arial"/>
              <a:buNone/>
              <a:defRPr sz="1200">
                <a:solidFill>
                  <a:schemeClr val="lt1"/>
                </a:solidFill>
                <a:latin typeface="Arial"/>
                <a:ea typeface="Arial"/>
                <a:cs typeface="Arial"/>
                <a:sym typeface="Arial"/>
              </a:defRPr>
            </a:lvl4pPr>
            <a:lvl5pPr indent="0" lvl="4" marL="0" rtl="0" algn="r">
              <a:spcBef>
                <a:spcPts val="0"/>
              </a:spcBef>
              <a:buClr>
                <a:srgbClr val="000000"/>
              </a:buClr>
              <a:buFont typeface="Arial"/>
              <a:buNone/>
              <a:defRPr sz="1200">
                <a:solidFill>
                  <a:schemeClr val="lt1"/>
                </a:solidFill>
                <a:latin typeface="Arial"/>
                <a:ea typeface="Arial"/>
                <a:cs typeface="Arial"/>
                <a:sym typeface="Arial"/>
              </a:defRPr>
            </a:lvl5pPr>
            <a:lvl6pPr indent="0" lvl="5" marL="0" rtl="0" algn="r">
              <a:spcBef>
                <a:spcPts val="0"/>
              </a:spcBef>
              <a:buClr>
                <a:srgbClr val="000000"/>
              </a:buClr>
              <a:buFont typeface="Arial"/>
              <a:buNone/>
              <a:defRPr sz="1200">
                <a:solidFill>
                  <a:schemeClr val="lt1"/>
                </a:solidFill>
                <a:latin typeface="Arial"/>
                <a:ea typeface="Arial"/>
                <a:cs typeface="Arial"/>
                <a:sym typeface="Arial"/>
              </a:defRPr>
            </a:lvl6pPr>
            <a:lvl7pPr indent="0" lvl="6" marL="0" rtl="0" algn="r">
              <a:spcBef>
                <a:spcPts val="0"/>
              </a:spcBef>
              <a:buClr>
                <a:srgbClr val="000000"/>
              </a:buClr>
              <a:buFont typeface="Arial"/>
              <a:buNone/>
              <a:defRPr sz="1200">
                <a:solidFill>
                  <a:schemeClr val="lt1"/>
                </a:solidFill>
                <a:latin typeface="Arial"/>
                <a:ea typeface="Arial"/>
                <a:cs typeface="Arial"/>
                <a:sym typeface="Arial"/>
              </a:defRPr>
            </a:lvl7pPr>
            <a:lvl8pPr indent="0" lvl="7" marL="0" rtl="0" algn="r">
              <a:spcBef>
                <a:spcPts val="0"/>
              </a:spcBef>
              <a:buClr>
                <a:srgbClr val="000000"/>
              </a:buClr>
              <a:buFont typeface="Arial"/>
              <a:buNone/>
              <a:defRPr sz="1200">
                <a:solidFill>
                  <a:schemeClr val="lt1"/>
                </a:solidFill>
                <a:latin typeface="Arial"/>
                <a:ea typeface="Arial"/>
                <a:cs typeface="Arial"/>
                <a:sym typeface="Arial"/>
              </a:defRPr>
            </a:lvl8pPr>
            <a:lvl9pPr indent="0" lvl="8" marL="0" rtl="0" algn="r">
              <a:spcBef>
                <a:spcPts val="0"/>
              </a:spcBef>
              <a:buClr>
                <a:srgbClr val="000000"/>
              </a:buClr>
              <a:buFont typeface="Arial"/>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66" name="Google Shape;66;p7"/>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67" name="Google Shape;67;p7"/>
          <p:cNvGrpSpPr/>
          <p:nvPr/>
        </p:nvGrpSpPr>
        <p:grpSpPr>
          <a:xfrm>
            <a:off x="0" y="206"/>
            <a:ext cx="9143950" cy="360281"/>
            <a:chOff x="0" y="275"/>
            <a:chExt cx="9143950" cy="480375"/>
          </a:xfrm>
        </p:grpSpPr>
        <p:sp>
          <p:nvSpPr>
            <p:cNvPr id="68" name="Google Shape;68;p7"/>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1" sz="1200">
                <a:solidFill>
                  <a:srgbClr val="FFFFFF"/>
                </a:solidFill>
              </a:endParaRPr>
            </a:p>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69" name="Google Shape;69;p7"/>
            <p:cNvSpPr/>
            <p:nvPr/>
          </p:nvSpPr>
          <p:spPr>
            <a:xfrm flipH="1" rot="10800000">
              <a:off x="0" y="350"/>
              <a:ext cx="1098000" cy="480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70" name="Google Shape;70;p7"/>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419" sz="2400">
                <a:solidFill>
                  <a:schemeClr val="lt1"/>
                </a:solidFill>
              </a:rPr>
              <a:t>CFS</a:t>
            </a:r>
            <a:endParaRPr b="1" sz="2400">
              <a:solidFill>
                <a:srgbClr val="FFFFFF"/>
              </a:solidFill>
            </a:endParaRPr>
          </a:p>
        </p:txBody>
      </p:sp>
      <p:sp>
        <p:nvSpPr>
          <p:cNvPr id="71" name="Google Shape;71;p7"/>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p:cSld name="Título - Resolución">
    <p:spTree>
      <p:nvGrpSpPr>
        <p:cNvPr id="72" name="Shape 72"/>
        <p:cNvGrpSpPr/>
        <p:nvPr/>
      </p:nvGrpSpPr>
      <p:grpSpPr>
        <a:xfrm>
          <a:off x="0" y="0"/>
          <a:ext cx="0" cy="0"/>
          <a:chOff x="0" y="0"/>
          <a:chExt cx="0" cy="0"/>
        </a:xfrm>
      </p:grpSpPr>
      <p:sp>
        <p:nvSpPr>
          <p:cNvPr id="73" name="Google Shape;73;p8"/>
          <p:cNvSpPr/>
          <p:nvPr/>
        </p:nvSpPr>
        <p:spPr>
          <a:xfrm flipH="1" rot="10800000">
            <a:off x="1525" y="506"/>
            <a:ext cx="2220900" cy="17259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74" name="Google Shape;74;p8"/>
          <p:cNvGrpSpPr/>
          <p:nvPr/>
        </p:nvGrpSpPr>
        <p:grpSpPr>
          <a:xfrm>
            <a:off x="-1300" y="39"/>
            <a:ext cx="9146775" cy="5143447"/>
            <a:chOff x="-1300" y="52"/>
            <a:chExt cx="9146775" cy="6857929"/>
          </a:xfrm>
        </p:grpSpPr>
        <p:sp>
          <p:nvSpPr>
            <p:cNvPr id="75" name="Google Shape;75;p8"/>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76" name="Google Shape;76;p8"/>
            <p:cNvGrpSpPr/>
            <p:nvPr/>
          </p:nvGrpSpPr>
          <p:grpSpPr>
            <a:xfrm rot="10800000">
              <a:off x="-1300" y="4051474"/>
              <a:ext cx="9143950" cy="2806507"/>
              <a:chOff x="0" y="275"/>
              <a:chExt cx="9143950" cy="381817"/>
            </a:xfrm>
          </p:grpSpPr>
          <p:sp>
            <p:nvSpPr>
              <p:cNvPr id="77" name="Google Shape;77;p8"/>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78" name="Google Shape;78;p8"/>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79" name="Google Shape;79;p8"/>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80" name="Google Shape;80;p8"/>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419"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81" name="Google Shape;81;p8"/>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Resolución">
  <p:cSld name="Filmina - Resolución">
    <p:spTree>
      <p:nvGrpSpPr>
        <p:cNvPr id="82" name="Shape 82"/>
        <p:cNvGrpSpPr/>
        <p:nvPr/>
      </p:nvGrpSpPr>
      <p:grpSpPr>
        <a:xfrm>
          <a:off x="0" y="0"/>
          <a:ext cx="0" cy="0"/>
          <a:chOff x="0" y="0"/>
          <a:chExt cx="0" cy="0"/>
        </a:xfrm>
      </p:grpSpPr>
      <p:sp>
        <p:nvSpPr>
          <p:cNvPr id="83" name="Google Shape;83;p9"/>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84" name="Google Shape;84;p9"/>
          <p:cNvGrpSpPr/>
          <p:nvPr/>
        </p:nvGrpSpPr>
        <p:grpSpPr>
          <a:xfrm>
            <a:off x="0" y="206"/>
            <a:ext cx="9143950" cy="360281"/>
            <a:chOff x="0" y="275"/>
            <a:chExt cx="9143950" cy="480375"/>
          </a:xfrm>
        </p:grpSpPr>
        <p:sp>
          <p:nvSpPr>
            <p:cNvPr id="85" name="Google Shape;85;p9"/>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86" name="Google Shape;86;p9"/>
            <p:cNvSpPr/>
            <p:nvPr/>
          </p:nvSpPr>
          <p:spPr>
            <a:xfrm flipH="1" rot="10800000">
              <a:off x="0" y="350"/>
              <a:ext cx="1098000" cy="4803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87" name="Google Shape;87;p9"/>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419" sz="2400">
                <a:solidFill>
                  <a:schemeClr val="lt1"/>
                </a:solidFill>
              </a:rPr>
              <a:t>CFS</a:t>
            </a:r>
            <a:endParaRPr b="1" sz="2400">
              <a:solidFill>
                <a:srgbClr val="FFFFFF"/>
              </a:solidFill>
            </a:endParaRPr>
          </a:p>
        </p:txBody>
      </p:sp>
      <p:sp>
        <p:nvSpPr>
          <p:cNvPr id="88" name="Google Shape;88;p9"/>
          <p:cNvSpPr/>
          <p:nvPr/>
        </p:nvSpPr>
        <p:spPr>
          <a:xfrm>
            <a:off x="-25" y="5066212"/>
            <a:ext cx="9144000" cy="1095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89" name="Google Shape;89;p9"/>
          <p:cNvSpPr/>
          <p:nvPr/>
        </p:nvSpPr>
        <p:spPr>
          <a:xfrm flipH="1">
            <a:off x="8440500" y="4961325"/>
            <a:ext cx="703500" cy="2145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90" name="Google Shape;90;p9"/>
          <p:cNvSpPr txBox="1"/>
          <p:nvPr>
            <p:ph idx="12" type="sldNum"/>
          </p:nvPr>
        </p:nvSpPr>
        <p:spPr>
          <a:xfrm>
            <a:off x="8515375" y="4931569"/>
            <a:ext cx="6288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91" name="Google Shape;91;p9"/>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paso">
  <p:cSld name="Título - Repaso">
    <p:spTree>
      <p:nvGrpSpPr>
        <p:cNvPr id="92" name="Shape 92"/>
        <p:cNvGrpSpPr/>
        <p:nvPr/>
      </p:nvGrpSpPr>
      <p:grpSpPr>
        <a:xfrm>
          <a:off x="0" y="0"/>
          <a:ext cx="0" cy="0"/>
          <a:chOff x="0" y="0"/>
          <a:chExt cx="0" cy="0"/>
        </a:xfrm>
      </p:grpSpPr>
      <p:sp>
        <p:nvSpPr>
          <p:cNvPr id="93" name="Google Shape;93;p10"/>
          <p:cNvSpPr txBox="1"/>
          <p:nvPr/>
        </p:nvSpPr>
        <p:spPr>
          <a:xfrm>
            <a:off x="4650375" y="836025"/>
            <a:ext cx="4319400" cy="15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4800">
                <a:solidFill>
                  <a:srgbClr val="FFFFFF"/>
                </a:solidFill>
              </a:rPr>
              <a:t>CFP</a:t>
            </a:r>
            <a:endParaRPr b="1" sz="4800">
              <a:solidFill>
                <a:srgbClr val="FFFFFF"/>
              </a:solidFill>
            </a:endParaRPr>
          </a:p>
          <a:p>
            <a:pPr indent="0" lvl="0" marL="0" rtl="0" algn="l">
              <a:spcBef>
                <a:spcPts val="0"/>
              </a:spcBef>
              <a:spcAft>
                <a:spcPts val="0"/>
              </a:spcAft>
              <a:buNone/>
            </a:pPr>
            <a:r>
              <a:rPr b="1" lang="es-419" sz="3600">
                <a:solidFill>
                  <a:srgbClr val="FFFFFF"/>
                </a:solidFill>
              </a:rPr>
              <a:t>Programador </a:t>
            </a:r>
            <a:endParaRPr b="1" sz="3600">
              <a:solidFill>
                <a:srgbClr val="FFFFFF"/>
              </a:solidFill>
            </a:endParaRPr>
          </a:p>
          <a:p>
            <a:pPr indent="0" lvl="0" marL="0" rtl="0" algn="l">
              <a:spcBef>
                <a:spcPts val="0"/>
              </a:spcBef>
              <a:spcAft>
                <a:spcPts val="0"/>
              </a:spcAft>
              <a:buNone/>
            </a:pPr>
            <a:r>
              <a:rPr b="1" lang="es-419" sz="3600">
                <a:solidFill>
                  <a:srgbClr val="FFFFFF"/>
                </a:solidFill>
              </a:rPr>
              <a:t>full-stack</a:t>
            </a:r>
            <a:endParaRPr b="1" sz="3600">
              <a:solidFill>
                <a:srgbClr val="FFFFFF"/>
              </a:solidFill>
            </a:endParaRPr>
          </a:p>
        </p:txBody>
      </p:sp>
      <p:sp>
        <p:nvSpPr>
          <p:cNvPr id="94" name="Google Shape;94;p10"/>
          <p:cNvSpPr/>
          <p:nvPr/>
        </p:nvSpPr>
        <p:spPr>
          <a:xfrm>
            <a:off x="-2825" y="0"/>
            <a:ext cx="9147000" cy="5523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Calibri"/>
              <a:ea typeface="Calibri"/>
              <a:cs typeface="Calibri"/>
              <a:sym typeface="Calibri"/>
            </a:endParaRPr>
          </a:p>
        </p:txBody>
      </p:sp>
      <p:grpSp>
        <p:nvGrpSpPr>
          <p:cNvPr id="95" name="Google Shape;95;p10"/>
          <p:cNvGrpSpPr/>
          <p:nvPr/>
        </p:nvGrpSpPr>
        <p:grpSpPr>
          <a:xfrm>
            <a:off x="-1300" y="39"/>
            <a:ext cx="9146775" cy="5143447"/>
            <a:chOff x="-1300" y="52"/>
            <a:chExt cx="9146775" cy="6857929"/>
          </a:xfrm>
        </p:grpSpPr>
        <p:sp>
          <p:nvSpPr>
            <p:cNvPr id="96" name="Google Shape;96;p10"/>
            <p:cNvSpPr/>
            <p:nvPr/>
          </p:nvSpPr>
          <p:spPr>
            <a:xfrm>
              <a:off x="1028075" y="52"/>
              <a:ext cx="8117400" cy="12474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97" name="Google Shape;97;p10"/>
            <p:cNvSpPr/>
            <p:nvPr/>
          </p:nvSpPr>
          <p:spPr>
            <a:xfrm flipH="1" rot="10800000">
              <a:off x="1525" y="575"/>
              <a:ext cx="2220900" cy="2301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98" name="Google Shape;98;p10"/>
            <p:cNvGrpSpPr/>
            <p:nvPr/>
          </p:nvGrpSpPr>
          <p:grpSpPr>
            <a:xfrm rot="10800000">
              <a:off x="-1300" y="4051474"/>
              <a:ext cx="9143950" cy="2806507"/>
              <a:chOff x="0" y="275"/>
              <a:chExt cx="9143950" cy="381817"/>
            </a:xfrm>
          </p:grpSpPr>
          <p:sp>
            <p:nvSpPr>
              <p:cNvPr id="99" name="Google Shape;99;p10"/>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00" name="Google Shape;100;p10"/>
              <p:cNvSpPr/>
              <p:nvPr/>
            </p:nvSpPr>
            <p:spPr>
              <a:xfrm flipH="1" rot="10800000">
                <a:off x="0" y="492"/>
                <a:ext cx="2348100" cy="3816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01" name="Google Shape;101;p10"/>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02" name="Google Shape;102;p10"/>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419"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103" name="Google Shape;103;p10"/>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7"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flipH="1">
            <a:off x="8440500" y="4961325"/>
            <a:ext cx="703500" cy="2145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sp>
        <p:nvSpPr>
          <p:cNvPr id="7" name="Google Shape;7;p1"/>
          <p:cNvSpPr txBox="1"/>
          <p:nvPr>
            <p:ph type="title"/>
          </p:nvPr>
        </p:nvSpPr>
        <p:spPr>
          <a:xfrm>
            <a:off x="628638" y="134550"/>
            <a:ext cx="7886700" cy="9828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 name="Google Shape;8;p1"/>
          <p:cNvSpPr txBox="1"/>
          <p:nvPr>
            <p:ph idx="1" type="body"/>
          </p:nvPr>
        </p:nvSpPr>
        <p:spPr>
          <a:xfrm>
            <a:off x="628650" y="1022045"/>
            <a:ext cx="7886700" cy="3861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descr="logos 111MIL-01.JPG" id="9" name="Google Shape;9;p1"/>
          <p:cNvPicPr preferRelativeResize="0"/>
          <p:nvPr/>
        </p:nvPicPr>
        <p:blipFill rotWithShape="1">
          <a:blip r:embed="rId1">
            <a:alphaModFix/>
          </a:blip>
          <a:srcRect b="0" l="86163" r="0" t="0"/>
          <a:stretch/>
        </p:blipFill>
        <p:spPr>
          <a:xfrm>
            <a:off x="0" y="5065668"/>
            <a:ext cx="9143974" cy="110081"/>
          </a:xfrm>
          <a:prstGeom prst="rect">
            <a:avLst/>
          </a:prstGeom>
          <a:noFill/>
          <a:ln>
            <a:noFill/>
          </a:ln>
        </p:spPr>
      </p:pic>
      <p:sp>
        <p:nvSpPr>
          <p:cNvPr id="10" name="Google Shape;10;p1"/>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rial"/>
                <a:ea typeface="Arial"/>
                <a:cs typeface="Arial"/>
                <a:sym typeface="Arial"/>
              </a:defRPr>
            </a:lvl1pPr>
            <a:lvl2pPr indent="0" lvl="1" marL="0" marR="0" rtl="0" algn="r">
              <a:spcBef>
                <a:spcPts val="0"/>
              </a:spcBef>
              <a:buNone/>
              <a:defRPr b="0" i="0" sz="1200" u="none" cap="none" strike="noStrike">
                <a:solidFill>
                  <a:schemeClr val="lt1"/>
                </a:solidFill>
                <a:latin typeface="Arial"/>
                <a:ea typeface="Arial"/>
                <a:cs typeface="Arial"/>
                <a:sym typeface="Arial"/>
              </a:defRPr>
            </a:lvl2pPr>
            <a:lvl3pPr indent="0" lvl="2" marL="0" marR="0" rtl="0" algn="r">
              <a:spcBef>
                <a:spcPts val="0"/>
              </a:spcBef>
              <a:buNone/>
              <a:defRPr b="0" i="0" sz="1200" u="none" cap="none" strike="noStrike">
                <a:solidFill>
                  <a:schemeClr val="lt1"/>
                </a:solidFill>
                <a:latin typeface="Arial"/>
                <a:ea typeface="Arial"/>
                <a:cs typeface="Arial"/>
                <a:sym typeface="Arial"/>
              </a:defRPr>
            </a:lvl3pPr>
            <a:lvl4pPr indent="0" lvl="3" marL="0" marR="0" rtl="0" algn="r">
              <a:spcBef>
                <a:spcPts val="0"/>
              </a:spcBef>
              <a:buNone/>
              <a:defRPr b="0" i="0" sz="1200" u="none" cap="none" strike="noStrike">
                <a:solidFill>
                  <a:schemeClr val="lt1"/>
                </a:solidFill>
                <a:latin typeface="Arial"/>
                <a:ea typeface="Arial"/>
                <a:cs typeface="Arial"/>
                <a:sym typeface="Arial"/>
              </a:defRPr>
            </a:lvl4pPr>
            <a:lvl5pPr indent="0" lvl="4" marL="0" marR="0" rtl="0" algn="r">
              <a:spcBef>
                <a:spcPts val="0"/>
              </a:spcBef>
              <a:buNone/>
              <a:defRPr b="0" i="0" sz="1200" u="none" cap="none" strike="noStrike">
                <a:solidFill>
                  <a:schemeClr val="lt1"/>
                </a:solidFill>
                <a:latin typeface="Arial"/>
                <a:ea typeface="Arial"/>
                <a:cs typeface="Arial"/>
                <a:sym typeface="Arial"/>
              </a:defRPr>
            </a:lvl5pPr>
            <a:lvl6pPr indent="0" lvl="5" marL="0" marR="0" rtl="0" algn="r">
              <a:spcBef>
                <a:spcPts val="0"/>
              </a:spcBef>
              <a:buNone/>
              <a:defRPr b="0" i="0" sz="1200" u="none" cap="none" strike="noStrike">
                <a:solidFill>
                  <a:schemeClr val="lt1"/>
                </a:solidFill>
                <a:latin typeface="Arial"/>
                <a:ea typeface="Arial"/>
                <a:cs typeface="Arial"/>
                <a:sym typeface="Arial"/>
              </a:defRPr>
            </a:lvl6pPr>
            <a:lvl7pPr indent="0" lvl="6" marL="0" marR="0" rtl="0" algn="r">
              <a:spcBef>
                <a:spcPts val="0"/>
              </a:spcBef>
              <a:buNone/>
              <a:defRPr b="0" i="0" sz="1200" u="none" cap="none" strike="noStrike">
                <a:solidFill>
                  <a:schemeClr val="lt1"/>
                </a:solidFill>
                <a:latin typeface="Arial"/>
                <a:ea typeface="Arial"/>
                <a:cs typeface="Arial"/>
                <a:sym typeface="Arial"/>
              </a:defRPr>
            </a:lvl7pPr>
            <a:lvl8pPr indent="0" lvl="7" marL="0" marR="0" rtl="0" algn="r">
              <a:spcBef>
                <a:spcPts val="0"/>
              </a:spcBef>
              <a:buNone/>
              <a:defRPr b="0" i="0" sz="1200" u="none" cap="none" strike="noStrike">
                <a:solidFill>
                  <a:schemeClr val="lt1"/>
                </a:solidFill>
                <a:latin typeface="Arial"/>
                <a:ea typeface="Arial"/>
                <a:cs typeface="Arial"/>
                <a:sym typeface="Arial"/>
              </a:defRPr>
            </a:lvl8pPr>
            <a:lvl9pPr indent="0" lvl="8" marL="0" marR="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grpSp>
        <p:nvGrpSpPr>
          <p:cNvPr id="11" name="Google Shape;11;p1"/>
          <p:cNvGrpSpPr/>
          <p:nvPr/>
        </p:nvGrpSpPr>
        <p:grpSpPr>
          <a:xfrm>
            <a:off x="0" y="206"/>
            <a:ext cx="9143950" cy="360281"/>
            <a:chOff x="0" y="275"/>
            <a:chExt cx="9143950" cy="480375"/>
          </a:xfrm>
        </p:grpSpPr>
        <p:sp>
          <p:nvSpPr>
            <p:cNvPr id="12" name="Google Shape;12;p1"/>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3" name="Google Shape;13;p1"/>
            <p:cNvSpPr/>
            <p:nvPr/>
          </p:nvSpPr>
          <p:spPr>
            <a:xfrm flipH="1" rot="10800000">
              <a:off x="0" y="350"/>
              <a:ext cx="1098000" cy="480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youtu.be/HsXaVV6fFDY" TargetMode="Externa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youtu.be/bQilo5ecSX4" TargetMode="Externa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youtube.com/watch?v=injJWiSA0pw" TargetMode="Externa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www.youtube.com/watch?v=4e3fi_ls8CA" TargetMode="Externa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youtu.be/ws8rmHcqXeM" TargetMode="Externa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ww.code.org" TargetMode="Externa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txBox="1"/>
          <p:nvPr>
            <p:ph type="ctrTitle"/>
          </p:nvPr>
        </p:nvSpPr>
        <p:spPr>
          <a:xfrm>
            <a:off x="92375" y="76200"/>
            <a:ext cx="8962200" cy="6054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s-419"/>
              <a:t>Code.org</a:t>
            </a:r>
            <a:endParaRPr/>
          </a:p>
        </p:txBody>
      </p:sp>
      <p:sp>
        <p:nvSpPr>
          <p:cNvPr id="236" name="Google Shape;236;p27"/>
          <p:cNvSpPr txBox="1"/>
          <p:nvPr>
            <p:ph idx="1" type="subTitle"/>
          </p:nvPr>
        </p:nvSpPr>
        <p:spPr>
          <a:xfrm>
            <a:off x="0" y="4062066"/>
            <a:ext cx="9147000" cy="7779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s-419"/>
              <a:t>Introducción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6"/>
          <p:cNvSpPr txBox="1"/>
          <p:nvPr>
            <p:ph type="title"/>
          </p:nvPr>
        </p:nvSpPr>
        <p:spPr>
          <a:xfrm>
            <a:off x="214875" y="435375"/>
            <a:ext cx="87426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419"/>
              <a:t>Lección 1 - Introducción a ciencias de la </a:t>
            </a:r>
            <a:r>
              <a:rPr lang="es-419"/>
              <a:t>computación</a:t>
            </a:r>
            <a:endParaRPr/>
          </a:p>
        </p:txBody>
      </p:sp>
      <p:pic>
        <p:nvPicPr>
          <p:cNvPr id="301" name="Google Shape;301;p36">
            <a:hlinkClick r:id="rId3"/>
          </p:cNvPr>
          <p:cNvPicPr preferRelativeResize="0"/>
          <p:nvPr/>
        </p:nvPicPr>
        <p:blipFill rotWithShape="1">
          <a:blip r:embed="rId4">
            <a:alphaModFix/>
          </a:blip>
          <a:srcRect b="-3863" l="0" r="0" t="0"/>
          <a:stretch/>
        </p:blipFill>
        <p:spPr>
          <a:xfrm>
            <a:off x="1643050" y="1533525"/>
            <a:ext cx="6200775" cy="3609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7"/>
          <p:cNvSpPr txBox="1"/>
          <p:nvPr>
            <p:ph type="title"/>
          </p:nvPr>
        </p:nvSpPr>
        <p:spPr>
          <a:xfrm>
            <a:off x="628676" y="206775"/>
            <a:ext cx="83421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419"/>
              <a:t>Lección</a:t>
            </a:r>
            <a:r>
              <a:rPr lang="es-419"/>
              <a:t> 2 “El laberinto”</a:t>
            </a:r>
            <a:endParaRPr/>
          </a:p>
        </p:txBody>
      </p:sp>
      <p:sp>
        <p:nvSpPr>
          <p:cNvPr id="307" name="Google Shape;307;p37"/>
          <p:cNvSpPr txBox="1"/>
          <p:nvPr>
            <p:ph idx="1" type="body"/>
          </p:nvPr>
        </p:nvSpPr>
        <p:spPr>
          <a:xfrm>
            <a:off x="107425" y="767050"/>
            <a:ext cx="8769300" cy="3735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419"/>
              <a:t>Ver video explicativo sobre el objetivo de la actividad.</a:t>
            </a:r>
            <a:endParaRPr/>
          </a:p>
          <a:p>
            <a:pPr indent="0" lvl="0" marL="0" rtl="0" algn="l">
              <a:spcBef>
                <a:spcPts val="1000"/>
              </a:spcBef>
              <a:spcAft>
                <a:spcPts val="0"/>
              </a:spcAft>
              <a:buNone/>
            </a:pPr>
            <a:r>
              <a:rPr lang="es-419"/>
              <a:t> </a:t>
            </a:r>
            <a:endParaRPr/>
          </a:p>
        </p:txBody>
      </p:sp>
      <p:pic>
        <p:nvPicPr>
          <p:cNvPr id="308" name="Google Shape;308;p37">
            <a:hlinkClick r:id="rId3"/>
          </p:cNvPr>
          <p:cNvPicPr preferRelativeResize="0"/>
          <p:nvPr/>
        </p:nvPicPr>
        <p:blipFill>
          <a:blip r:embed="rId4">
            <a:alphaModFix/>
          </a:blip>
          <a:stretch>
            <a:fillRect/>
          </a:stretch>
        </p:blipFill>
        <p:spPr>
          <a:xfrm>
            <a:off x="1119788" y="1338700"/>
            <a:ext cx="7093776" cy="3469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8"/>
          <p:cNvSpPr txBox="1"/>
          <p:nvPr>
            <p:ph idx="1" type="body"/>
          </p:nvPr>
        </p:nvSpPr>
        <p:spPr>
          <a:xfrm>
            <a:off x="80550" y="202725"/>
            <a:ext cx="8769300" cy="2321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419"/>
              <a:t>El usuario debe trazar el camino entre el “Angry Bird” y el “evil pig”. Para ello seleccionará las acciones necesarias que se encuentran en el apartado “Bloques” y las arrastrara hasta el apartado “Espacio de trabajo</a:t>
            </a:r>
            <a:endParaRPr/>
          </a:p>
          <a:p>
            <a:pPr indent="0" lvl="0" marL="0" rtl="0" algn="l">
              <a:spcBef>
                <a:spcPts val="1000"/>
              </a:spcBef>
              <a:spcAft>
                <a:spcPts val="0"/>
              </a:spcAft>
              <a:buNone/>
            </a:pPr>
            <a:r>
              <a:rPr lang="es-419"/>
              <a:t> </a:t>
            </a:r>
            <a:endParaRPr/>
          </a:p>
        </p:txBody>
      </p:sp>
      <p:pic>
        <p:nvPicPr>
          <p:cNvPr id="314" name="Google Shape;314;p38"/>
          <p:cNvPicPr preferRelativeResize="0"/>
          <p:nvPr/>
        </p:nvPicPr>
        <p:blipFill>
          <a:blip r:embed="rId3">
            <a:alphaModFix/>
          </a:blip>
          <a:stretch>
            <a:fillRect/>
          </a:stretch>
        </p:blipFill>
        <p:spPr>
          <a:xfrm>
            <a:off x="152400" y="2524425"/>
            <a:ext cx="8839201" cy="2204893"/>
          </a:xfrm>
          <a:prstGeom prst="rect">
            <a:avLst/>
          </a:prstGeom>
          <a:noFill/>
          <a:ln>
            <a:noFill/>
          </a:ln>
        </p:spPr>
      </p:pic>
      <p:sp>
        <p:nvSpPr>
          <p:cNvPr id="315" name="Google Shape;315;p38"/>
          <p:cNvSpPr/>
          <p:nvPr/>
        </p:nvSpPr>
        <p:spPr>
          <a:xfrm rot="-5400000">
            <a:off x="2215654" y="4543656"/>
            <a:ext cx="483600" cy="402000"/>
          </a:xfrm>
          <a:prstGeom prst="rightArrow">
            <a:avLst>
              <a:gd fmla="val 50000" name="adj1"/>
              <a:gd fmla="val 50000" name="adj2"/>
            </a:avLst>
          </a:prstGeom>
          <a:solidFill>
            <a:srgbClr val="F25B2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8"/>
          <p:cNvSpPr/>
          <p:nvPr/>
        </p:nvSpPr>
        <p:spPr>
          <a:xfrm>
            <a:off x="2511300" y="3661925"/>
            <a:ext cx="510300" cy="249900"/>
          </a:xfrm>
          <a:prstGeom prst="rightArrow">
            <a:avLst>
              <a:gd fmla="val 50000" name="adj1"/>
              <a:gd fmla="val 50000" name="adj2"/>
            </a:avLst>
          </a:prstGeom>
          <a:solidFill>
            <a:srgbClr val="F25B2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9"/>
          <p:cNvSpPr txBox="1"/>
          <p:nvPr>
            <p:ph idx="1" type="body"/>
          </p:nvPr>
        </p:nvSpPr>
        <p:spPr>
          <a:xfrm>
            <a:off x="107425" y="532800"/>
            <a:ext cx="8890500" cy="165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419"/>
              <a:t>Una vez planteada la </a:t>
            </a:r>
            <a:r>
              <a:rPr lang="es-419"/>
              <a:t>solución</a:t>
            </a:r>
            <a:r>
              <a:rPr lang="es-419"/>
              <a:t>, el usuario debe hacer click sobre el </a:t>
            </a:r>
            <a:r>
              <a:rPr lang="es-419"/>
              <a:t>botón</a:t>
            </a:r>
            <a:r>
              <a:rPr lang="es-419"/>
              <a:t> “Ejecutar” para que el “Angry Bird” </a:t>
            </a:r>
            <a:r>
              <a:rPr lang="es-419"/>
              <a:t>comience</a:t>
            </a:r>
            <a:r>
              <a:rPr lang="es-419"/>
              <a:t> su recorrido.</a:t>
            </a:r>
            <a:endParaRPr/>
          </a:p>
        </p:txBody>
      </p:sp>
      <p:pic>
        <p:nvPicPr>
          <p:cNvPr id="322" name="Google Shape;322;p39"/>
          <p:cNvPicPr preferRelativeResize="0"/>
          <p:nvPr/>
        </p:nvPicPr>
        <p:blipFill>
          <a:blip r:embed="rId3">
            <a:alphaModFix/>
          </a:blip>
          <a:stretch>
            <a:fillRect/>
          </a:stretch>
        </p:blipFill>
        <p:spPr>
          <a:xfrm>
            <a:off x="25" y="2571751"/>
            <a:ext cx="9144001" cy="2299447"/>
          </a:xfrm>
          <a:prstGeom prst="rect">
            <a:avLst/>
          </a:prstGeom>
          <a:noFill/>
          <a:ln>
            <a:noFill/>
          </a:ln>
        </p:spPr>
      </p:pic>
      <p:sp>
        <p:nvSpPr>
          <p:cNvPr id="323" name="Google Shape;323;p39"/>
          <p:cNvSpPr/>
          <p:nvPr/>
        </p:nvSpPr>
        <p:spPr>
          <a:xfrm rot="10800000">
            <a:off x="1275604" y="4469206"/>
            <a:ext cx="483600" cy="402000"/>
          </a:xfrm>
          <a:prstGeom prst="rightArrow">
            <a:avLst>
              <a:gd fmla="val 50000" name="adj1"/>
              <a:gd fmla="val 50000" name="adj2"/>
            </a:avLst>
          </a:prstGeom>
          <a:solidFill>
            <a:srgbClr val="F25B2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0"/>
          <p:cNvSpPr txBox="1"/>
          <p:nvPr>
            <p:ph idx="1" type="body"/>
          </p:nvPr>
        </p:nvSpPr>
        <p:spPr>
          <a:xfrm>
            <a:off x="107425" y="1686300"/>
            <a:ext cx="3675300" cy="17709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s-419" sz="2100"/>
              <a:t>Luego de ejecutar, si la solución es correcta, aparecerá esta ventana en la que podemos hacer click en </a:t>
            </a:r>
            <a:r>
              <a:rPr b="1" lang="es-419" sz="2100"/>
              <a:t>MOSTRAR EL CÓDIGO</a:t>
            </a:r>
            <a:r>
              <a:rPr lang="es-419" sz="2100"/>
              <a:t>. </a:t>
            </a:r>
            <a:br>
              <a:rPr lang="es-419" sz="2100"/>
            </a:br>
            <a:endParaRPr sz="900"/>
          </a:p>
        </p:txBody>
      </p:sp>
      <p:pic>
        <p:nvPicPr>
          <p:cNvPr id="329" name="Google Shape;329;p40"/>
          <p:cNvPicPr preferRelativeResize="0"/>
          <p:nvPr/>
        </p:nvPicPr>
        <p:blipFill>
          <a:blip r:embed="rId3">
            <a:alphaModFix/>
          </a:blip>
          <a:stretch>
            <a:fillRect/>
          </a:stretch>
        </p:blipFill>
        <p:spPr>
          <a:xfrm>
            <a:off x="4020725" y="503125"/>
            <a:ext cx="4669650" cy="4137251"/>
          </a:xfrm>
          <a:prstGeom prst="rect">
            <a:avLst/>
          </a:prstGeom>
          <a:noFill/>
          <a:ln>
            <a:noFill/>
          </a:ln>
        </p:spPr>
      </p:pic>
      <p:sp>
        <p:nvSpPr>
          <p:cNvPr id="330" name="Google Shape;330;p40"/>
          <p:cNvSpPr/>
          <p:nvPr/>
        </p:nvSpPr>
        <p:spPr>
          <a:xfrm>
            <a:off x="4414850" y="2711050"/>
            <a:ext cx="3675300" cy="4716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0"/>
          <p:cNvSpPr/>
          <p:nvPr/>
        </p:nvSpPr>
        <p:spPr>
          <a:xfrm>
            <a:off x="4888725" y="1684725"/>
            <a:ext cx="1422900" cy="2871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41"/>
          <p:cNvPicPr preferRelativeResize="0"/>
          <p:nvPr/>
        </p:nvPicPr>
        <p:blipFill>
          <a:blip r:embed="rId3">
            <a:alphaModFix/>
          </a:blip>
          <a:stretch>
            <a:fillRect/>
          </a:stretch>
        </p:blipFill>
        <p:spPr>
          <a:xfrm>
            <a:off x="959050" y="953675"/>
            <a:ext cx="7225900" cy="2982525"/>
          </a:xfrm>
          <a:prstGeom prst="rect">
            <a:avLst/>
          </a:prstGeom>
          <a:noFill/>
          <a:ln>
            <a:noFill/>
          </a:ln>
        </p:spPr>
      </p:pic>
      <p:pic>
        <p:nvPicPr>
          <p:cNvPr id="337" name="Google Shape;337;p41"/>
          <p:cNvPicPr preferRelativeResize="0"/>
          <p:nvPr/>
        </p:nvPicPr>
        <p:blipFill>
          <a:blip r:embed="rId4">
            <a:alphaModFix/>
          </a:blip>
          <a:stretch>
            <a:fillRect/>
          </a:stretch>
        </p:blipFill>
        <p:spPr>
          <a:xfrm>
            <a:off x="3662640" y="1885699"/>
            <a:ext cx="3466972" cy="1118447"/>
          </a:xfrm>
          <a:prstGeom prst="rect">
            <a:avLst/>
          </a:prstGeom>
          <a:noFill/>
          <a:ln>
            <a:noFill/>
          </a:ln>
        </p:spPr>
      </p:pic>
      <p:sp>
        <p:nvSpPr>
          <p:cNvPr id="338" name="Google Shape;338;p41"/>
          <p:cNvSpPr txBox="1"/>
          <p:nvPr/>
        </p:nvSpPr>
        <p:spPr>
          <a:xfrm rot="-551038">
            <a:off x="3048189" y="3112932"/>
            <a:ext cx="3949124" cy="1292783"/>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1000"/>
              </a:spcBef>
              <a:spcAft>
                <a:spcPts val="0"/>
              </a:spcAft>
              <a:buNone/>
            </a:pPr>
            <a:r>
              <a:rPr lang="es-419" sz="1600">
                <a:solidFill>
                  <a:schemeClr val="dk1"/>
                </a:solidFill>
                <a:highlight>
                  <a:schemeClr val="accent4"/>
                </a:highlight>
              </a:rPr>
              <a:t>Es importante leerlo e intentar relacionar lo que estamos haciendo en bloques de Code con lo que está escrito ahí, así cuando empecemos a escribir código estemos más familiarizados!</a:t>
            </a:r>
            <a:endParaRPr>
              <a:highlight>
                <a:schemeClr val="accent4"/>
              </a:highlight>
            </a:endParaRPr>
          </a:p>
        </p:txBody>
      </p:sp>
      <p:cxnSp>
        <p:nvCxnSpPr>
          <p:cNvPr id="339" name="Google Shape;339;p41"/>
          <p:cNvCxnSpPr/>
          <p:nvPr/>
        </p:nvCxnSpPr>
        <p:spPr>
          <a:xfrm flipH="1" rot="10800000">
            <a:off x="2378875" y="2250375"/>
            <a:ext cx="1414500" cy="64200"/>
          </a:xfrm>
          <a:prstGeom prst="straightConnector1">
            <a:avLst/>
          </a:prstGeom>
          <a:noFill/>
          <a:ln cap="flat" cmpd="sng" w="9525">
            <a:solidFill>
              <a:schemeClr val="dk2"/>
            </a:solidFill>
            <a:prstDash val="solid"/>
            <a:round/>
            <a:headEnd len="med" w="med" type="none"/>
            <a:tailEnd len="med" w="med" type="triangle"/>
          </a:ln>
        </p:spPr>
      </p:cxnSp>
      <p:cxnSp>
        <p:nvCxnSpPr>
          <p:cNvPr id="340" name="Google Shape;340;p41"/>
          <p:cNvCxnSpPr/>
          <p:nvPr/>
        </p:nvCxnSpPr>
        <p:spPr>
          <a:xfrm>
            <a:off x="2303850" y="2593175"/>
            <a:ext cx="1521600" cy="85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2"/>
          <p:cNvSpPr txBox="1"/>
          <p:nvPr>
            <p:ph type="title"/>
          </p:nvPr>
        </p:nvSpPr>
        <p:spPr>
          <a:xfrm>
            <a:off x="0" y="359175"/>
            <a:ext cx="8930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419"/>
              <a:t>¿</a:t>
            </a:r>
            <a:r>
              <a:rPr lang="es-419"/>
              <a:t>Qué</a:t>
            </a:r>
            <a:r>
              <a:rPr lang="es-419"/>
              <a:t> es lo que acabamos de hacer?</a:t>
            </a:r>
            <a:endParaRPr/>
          </a:p>
        </p:txBody>
      </p:sp>
      <p:sp>
        <p:nvSpPr>
          <p:cNvPr id="346" name="Google Shape;346;p42"/>
          <p:cNvSpPr txBox="1"/>
          <p:nvPr>
            <p:ph idx="1" type="body"/>
          </p:nvPr>
        </p:nvSpPr>
        <p:spPr>
          <a:xfrm>
            <a:off x="322300" y="1336050"/>
            <a:ext cx="8541300" cy="37356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rPr lang="es-419"/>
              <a:t>Las acciones que seleccionamos conllevan </a:t>
            </a:r>
            <a:r>
              <a:rPr lang="es-419"/>
              <a:t>detrás</a:t>
            </a:r>
            <a:r>
              <a:rPr lang="es-419"/>
              <a:t> bloques de </a:t>
            </a:r>
            <a:r>
              <a:rPr lang="es-419"/>
              <a:t>código</a:t>
            </a:r>
            <a:r>
              <a:rPr lang="es-419"/>
              <a:t> que los ordenamos de una  determinada manera con el objetivo de resolver un problema planteado.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s-419"/>
              <a:t>Ejercicio de clase: Resolver los siguientes niveles de la actividad 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3"/>
          <p:cNvSpPr txBox="1"/>
          <p:nvPr>
            <p:ph type="title"/>
          </p:nvPr>
        </p:nvSpPr>
        <p:spPr>
          <a:xfrm>
            <a:off x="-38925" y="282975"/>
            <a:ext cx="9144000" cy="1028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419"/>
              <a:t>Lección 3 - Pensamiento Computacional</a:t>
            </a:r>
            <a:endParaRPr/>
          </a:p>
        </p:txBody>
      </p:sp>
      <p:pic>
        <p:nvPicPr>
          <p:cNvPr id="352" name="Google Shape;352;p43">
            <a:hlinkClick r:id="rId3"/>
          </p:cNvPr>
          <p:cNvPicPr preferRelativeResize="0"/>
          <p:nvPr/>
        </p:nvPicPr>
        <p:blipFill>
          <a:blip r:embed="rId4">
            <a:alphaModFix/>
          </a:blip>
          <a:stretch>
            <a:fillRect/>
          </a:stretch>
        </p:blipFill>
        <p:spPr>
          <a:xfrm>
            <a:off x="1295400" y="1311375"/>
            <a:ext cx="6279206" cy="3527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4"/>
          <p:cNvSpPr txBox="1"/>
          <p:nvPr>
            <p:ph idx="1" type="body"/>
          </p:nvPr>
        </p:nvSpPr>
        <p:spPr>
          <a:xfrm>
            <a:off x="147725" y="1145300"/>
            <a:ext cx="8996400" cy="3205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rPr lang="es-419"/>
              <a:t>¿Para qué sirve? → </a:t>
            </a:r>
            <a:r>
              <a:rPr lang="es-419" sz="2700"/>
              <a:t>para dividir un gran problema complejo en varios pequeños problemas simples</a:t>
            </a:r>
            <a:endParaRPr sz="2700"/>
          </a:p>
          <a:p>
            <a:pPr indent="0" lvl="0" marL="0" rtl="0" algn="l">
              <a:spcBef>
                <a:spcPts val="1000"/>
              </a:spcBef>
              <a:spcAft>
                <a:spcPts val="0"/>
              </a:spcAft>
              <a:buNone/>
            </a:pPr>
            <a:r>
              <a:rPr lang="es-419"/>
              <a:t>¿Cuales son los pasos del pensamiento computacional? → </a:t>
            </a:r>
            <a:r>
              <a:rPr lang="es-419" sz="2700"/>
              <a:t>Descomposición, reconocimiento de patrones, abstracción, algoritmos.</a:t>
            </a:r>
            <a:endParaRPr sz="2700"/>
          </a:p>
        </p:txBody>
      </p:sp>
      <p:sp>
        <p:nvSpPr>
          <p:cNvPr id="358" name="Google Shape;358;p44"/>
          <p:cNvSpPr txBox="1"/>
          <p:nvPr>
            <p:ph type="title"/>
          </p:nvPr>
        </p:nvSpPr>
        <p:spPr>
          <a:xfrm>
            <a:off x="-38925" y="435375"/>
            <a:ext cx="9144000" cy="1028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419"/>
              <a:t>Lección</a:t>
            </a:r>
            <a:r>
              <a:rPr lang="es-419"/>
              <a:t> 3 - Pensamiento Computacional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5"/>
          <p:cNvSpPr txBox="1"/>
          <p:nvPr>
            <p:ph type="title"/>
          </p:nvPr>
        </p:nvSpPr>
        <p:spPr>
          <a:xfrm>
            <a:off x="-38925" y="435375"/>
            <a:ext cx="9144000" cy="1028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419"/>
              <a:t>Lección 4 - </a:t>
            </a:r>
            <a:r>
              <a:rPr lang="es-419"/>
              <a:t>Programación</a:t>
            </a:r>
            <a:r>
              <a:rPr lang="es-419"/>
              <a:t> con Papel Cuadriculado</a:t>
            </a:r>
            <a:endParaRPr/>
          </a:p>
        </p:txBody>
      </p:sp>
      <p:pic>
        <p:nvPicPr>
          <p:cNvPr id="364" name="Google Shape;364;p45">
            <a:hlinkClick r:id="rId3"/>
          </p:cNvPr>
          <p:cNvPicPr preferRelativeResize="0"/>
          <p:nvPr/>
        </p:nvPicPr>
        <p:blipFill>
          <a:blip r:embed="rId4">
            <a:alphaModFix/>
          </a:blip>
          <a:stretch>
            <a:fillRect/>
          </a:stretch>
        </p:blipFill>
        <p:spPr>
          <a:xfrm>
            <a:off x="1526275" y="1463775"/>
            <a:ext cx="6031200" cy="3374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8"/>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419"/>
              <a:t>Modulo</a:t>
            </a:r>
            <a:r>
              <a:rPr lang="es-419"/>
              <a:t> nivelatorio</a:t>
            </a:r>
            <a:endParaRPr/>
          </a:p>
        </p:txBody>
      </p:sp>
      <p:sp>
        <p:nvSpPr>
          <p:cNvPr id="242" name="Google Shape;242;p28"/>
          <p:cNvSpPr txBox="1"/>
          <p:nvPr>
            <p:ph idx="1" type="body"/>
          </p:nvPr>
        </p:nvSpPr>
        <p:spPr>
          <a:xfrm>
            <a:off x="628675" y="1715972"/>
            <a:ext cx="7886700" cy="20775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s-419"/>
              <a:t>Obtener conceptos sobre programación</a:t>
            </a:r>
            <a:endParaRPr/>
          </a:p>
          <a:p>
            <a:pPr indent="-342900" lvl="0" marL="457200" rtl="0" algn="l">
              <a:spcBef>
                <a:spcPts val="0"/>
              </a:spcBef>
              <a:spcAft>
                <a:spcPts val="0"/>
              </a:spcAft>
              <a:buSzPts val="1800"/>
              <a:buChar char="•"/>
            </a:pPr>
            <a:r>
              <a:rPr lang="es-419"/>
              <a:t>Nivelar conocimientos antes de comenzar a programar</a:t>
            </a:r>
            <a:endParaRPr/>
          </a:p>
          <a:p>
            <a:pPr indent="-342900" lvl="0" marL="457200" rtl="0" algn="l">
              <a:spcBef>
                <a:spcPts val="0"/>
              </a:spcBef>
              <a:spcAft>
                <a:spcPts val="0"/>
              </a:spcAft>
              <a:buSzPts val="1800"/>
              <a:buChar char="•"/>
            </a:pPr>
            <a:r>
              <a:rPr lang="es-419"/>
              <a:t>Duración</a:t>
            </a:r>
            <a:r>
              <a:rPr lang="es-419"/>
              <a:t> de 3 semanas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6"/>
          <p:cNvSpPr txBox="1"/>
          <p:nvPr>
            <p:ph idx="1" type="body"/>
          </p:nvPr>
        </p:nvSpPr>
        <p:spPr>
          <a:xfrm>
            <a:off x="227550" y="1662175"/>
            <a:ext cx="8688900" cy="3186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419"/>
              <a:t>¿Por </a:t>
            </a:r>
            <a:r>
              <a:rPr lang="es-419"/>
              <a:t>qué</a:t>
            </a:r>
            <a:r>
              <a:rPr lang="es-419"/>
              <a:t> es importante que nuestro </a:t>
            </a:r>
            <a:r>
              <a:rPr lang="es-419"/>
              <a:t>código</a:t>
            </a:r>
            <a:r>
              <a:rPr lang="es-419"/>
              <a:t> sea claro?</a:t>
            </a:r>
            <a:endParaRPr/>
          </a:p>
          <a:p>
            <a:pPr indent="-342900" lvl="0" marL="457200" rtl="0" algn="l">
              <a:spcBef>
                <a:spcPts val="1000"/>
              </a:spcBef>
              <a:spcAft>
                <a:spcPts val="0"/>
              </a:spcAft>
              <a:buSzPts val="1800"/>
              <a:buChar char="●"/>
            </a:pPr>
            <a:r>
              <a:rPr lang="es-419"/>
              <a:t>Facilita la </a:t>
            </a:r>
            <a:r>
              <a:rPr lang="es-419"/>
              <a:t>interpretación</a:t>
            </a:r>
            <a:r>
              <a:rPr lang="es-419"/>
              <a:t> del mismo por parte de otra persona</a:t>
            </a:r>
            <a:endParaRPr/>
          </a:p>
          <a:p>
            <a:pPr indent="-342900" lvl="0" marL="457200" rtl="0" algn="l">
              <a:spcBef>
                <a:spcPts val="0"/>
              </a:spcBef>
              <a:spcAft>
                <a:spcPts val="0"/>
              </a:spcAft>
              <a:buSzPts val="1800"/>
              <a:buChar char="●"/>
            </a:pPr>
            <a:r>
              <a:rPr lang="es-419"/>
              <a:t>Se hace </a:t>
            </a:r>
            <a:r>
              <a:rPr lang="es-419"/>
              <a:t>más</a:t>
            </a:r>
            <a:r>
              <a:rPr lang="es-419"/>
              <a:t> </a:t>
            </a:r>
            <a:r>
              <a:rPr lang="es-419"/>
              <a:t>fácil</a:t>
            </a:r>
            <a:r>
              <a:rPr lang="es-419"/>
              <a:t> de mantener a lo largo del tiempo</a:t>
            </a:r>
            <a:endParaRPr/>
          </a:p>
          <a:p>
            <a:pPr indent="-342900" lvl="0" marL="457200" rtl="0" algn="l">
              <a:spcBef>
                <a:spcPts val="0"/>
              </a:spcBef>
              <a:spcAft>
                <a:spcPts val="0"/>
              </a:spcAft>
              <a:buSzPts val="1800"/>
              <a:buChar char="●"/>
            </a:pPr>
            <a:r>
              <a:rPr lang="es-419"/>
              <a:t>Código</a:t>
            </a:r>
            <a:r>
              <a:rPr lang="es-419"/>
              <a:t> </a:t>
            </a:r>
            <a:r>
              <a:rPr lang="es-419"/>
              <a:t>más</a:t>
            </a:r>
            <a:r>
              <a:rPr lang="es-419"/>
              <a:t> eficiente</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p:txBody>
      </p:sp>
      <p:sp>
        <p:nvSpPr>
          <p:cNvPr id="370" name="Google Shape;370;p46"/>
          <p:cNvSpPr txBox="1"/>
          <p:nvPr>
            <p:ph type="title"/>
          </p:nvPr>
        </p:nvSpPr>
        <p:spPr>
          <a:xfrm>
            <a:off x="-38925" y="435375"/>
            <a:ext cx="9144000" cy="1028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419"/>
              <a:t>Lección 4 - Programación con Papel Cuadriculado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7"/>
          <p:cNvSpPr txBox="1"/>
          <p:nvPr>
            <p:ph idx="1" type="body"/>
          </p:nvPr>
        </p:nvSpPr>
        <p:spPr>
          <a:xfrm>
            <a:off x="85750" y="839175"/>
            <a:ext cx="8979300" cy="3735600"/>
          </a:xfrm>
          <a:prstGeom prst="rect">
            <a:avLst/>
          </a:prstGeom>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s-419"/>
              <a:t>Ver video explicativo sobre el objetivo de la actividad.</a:t>
            </a:r>
            <a:endParaRPr/>
          </a:p>
          <a:p>
            <a:pPr indent="0" lvl="0" marL="0" rtl="0" algn="l">
              <a:lnSpc>
                <a:spcPct val="100000"/>
              </a:lnSpc>
              <a:spcBef>
                <a:spcPts val="0"/>
              </a:spcBef>
              <a:spcAft>
                <a:spcPts val="0"/>
              </a:spcAft>
              <a:buNone/>
            </a:pPr>
            <a:r>
              <a:rPr lang="es-419"/>
              <a:t> </a:t>
            </a:r>
            <a:endParaRPr/>
          </a:p>
          <a:p>
            <a:pPr indent="0" lvl="0" marL="0" rtl="0" algn="l">
              <a:spcBef>
                <a:spcPts val="1000"/>
              </a:spcBef>
              <a:spcAft>
                <a:spcPts val="0"/>
              </a:spcAft>
              <a:buNone/>
            </a:pPr>
            <a:r>
              <a:t/>
            </a:r>
            <a:endParaRPr/>
          </a:p>
        </p:txBody>
      </p:sp>
      <p:sp>
        <p:nvSpPr>
          <p:cNvPr id="376" name="Google Shape;376;p47"/>
          <p:cNvSpPr txBox="1"/>
          <p:nvPr>
            <p:ph type="title"/>
          </p:nvPr>
        </p:nvSpPr>
        <p:spPr>
          <a:xfrm>
            <a:off x="628663" y="10312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419"/>
              <a:t>Lección 5: El artista</a:t>
            </a:r>
            <a:endParaRPr/>
          </a:p>
        </p:txBody>
      </p:sp>
      <p:pic>
        <p:nvPicPr>
          <p:cNvPr id="377" name="Google Shape;377;p47">
            <a:hlinkClick r:id="rId3"/>
          </p:cNvPr>
          <p:cNvPicPr preferRelativeResize="0"/>
          <p:nvPr/>
        </p:nvPicPr>
        <p:blipFill rotWithShape="1">
          <a:blip r:embed="rId4">
            <a:alphaModFix/>
          </a:blip>
          <a:srcRect b="16611" l="1852" r="4584" t="0"/>
          <a:stretch/>
        </p:blipFill>
        <p:spPr>
          <a:xfrm>
            <a:off x="534650" y="1423073"/>
            <a:ext cx="7886700" cy="3380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8"/>
          <p:cNvSpPr txBox="1"/>
          <p:nvPr>
            <p:ph idx="1" type="body"/>
          </p:nvPr>
        </p:nvSpPr>
        <p:spPr>
          <a:xfrm>
            <a:off x="120875" y="1018425"/>
            <a:ext cx="8836500" cy="38652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rPr lang="es-419"/>
              <a:t>T</a:t>
            </a:r>
            <a:r>
              <a:rPr lang="es-419"/>
              <a:t>razar el recorrido del artista para dibujar la figura del tablero:</a:t>
            </a:r>
            <a:endParaRPr/>
          </a:p>
          <a:p>
            <a:pPr indent="-342900" lvl="0" marL="457200" rtl="0" algn="just">
              <a:spcBef>
                <a:spcPts val="1000"/>
              </a:spcBef>
              <a:spcAft>
                <a:spcPts val="0"/>
              </a:spcAft>
              <a:buSzPts val="1800"/>
              <a:buChar char="●"/>
            </a:pPr>
            <a:r>
              <a:rPr lang="es-419"/>
              <a:t>Seleccionar bloques</a:t>
            </a:r>
            <a:endParaRPr/>
          </a:p>
          <a:p>
            <a:pPr indent="-342900" lvl="0" marL="457200" rtl="0" algn="just">
              <a:spcBef>
                <a:spcPts val="0"/>
              </a:spcBef>
              <a:spcAft>
                <a:spcPts val="0"/>
              </a:spcAft>
              <a:buSzPts val="1800"/>
              <a:buChar char="●"/>
            </a:pPr>
            <a:r>
              <a:rPr lang="es-419"/>
              <a:t>Armar código en espacio de trabajo</a:t>
            </a:r>
            <a:endParaRPr/>
          </a:p>
          <a:p>
            <a:pPr indent="0" lvl="0" marL="0" rtl="0" algn="just">
              <a:spcBef>
                <a:spcPts val="1000"/>
              </a:spcBef>
              <a:spcAft>
                <a:spcPts val="0"/>
              </a:spcAft>
              <a:buNone/>
            </a:pPr>
            <a:r>
              <a:rPr lang="es-419"/>
              <a:t>Tener en cuenta que para acción disponible, el usuario tiene la posibilidad de elegir entre diferentes variantes</a:t>
            </a:r>
            <a:endParaRPr/>
          </a:p>
        </p:txBody>
      </p:sp>
      <p:sp>
        <p:nvSpPr>
          <p:cNvPr id="383" name="Google Shape;383;p48"/>
          <p:cNvSpPr txBox="1"/>
          <p:nvPr>
            <p:ph type="title"/>
          </p:nvPr>
        </p:nvSpPr>
        <p:spPr>
          <a:xfrm>
            <a:off x="628663" y="10312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419"/>
              <a:t>Lección 5: El artista</a:t>
            </a:r>
            <a:endParaRPr/>
          </a:p>
        </p:txBody>
      </p:sp>
      <p:pic>
        <p:nvPicPr>
          <p:cNvPr id="384" name="Google Shape;384;p48"/>
          <p:cNvPicPr preferRelativeResize="0"/>
          <p:nvPr/>
        </p:nvPicPr>
        <p:blipFill>
          <a:blip r:embed="rId3">
            <a:alphaModFix/>
          </a:blip>
          <a:stretch>
            <a:fillRect/>
          </a:stretch>
        </p:blipFill>
        <p:spPr>
          <a:xfrm>
            <a:off x="3193002" y="3755875"/>
            <a:ext cx="3048700" cy="1301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p:nvPr/>
        </p:nvSpPr>
        <p:spPr>
          <a:xfrm>
            <a:off x="147300" y="1090675"/>
            <a:ext cx="8849400" cy="355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9"/>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419"/>
              <a:t>Qué es code.org?</a:t>
            </a:r>
            <a:endParaRPr/>
          </a:p>
        </p:txBody>
      </p:sp>
      <p:sp>
        <p:nvSpPr>
          <p:cNvPr id="249" name="Google Shape;249;p29"/>
          <p:cNvSpPr txBox="1"/>
          <p:nvPr>
            <p:ph idx="1" type="body"/>
          </p:nvPr>
        </p:nvSpPr>
        <p:spPr>
          <a:xfrm>
            <a:off x="401550" y="1205575"/>
            <a:ext cx="8340900" cy="3327300"/>
          </a:xfrm>
          <a:prstGeom prst="rect">
            <a:avLst/>
          </a:prstGeom>
          <a:ln>
            <a:noFill/>
          </a:ln>
        </p:spPr>
        <p:txBody>
          <a:bodyPr anchorCtr="0" anchor="t" bIns="45700" lIns="91425" spcFirstLastPara="1" rIns="91425" wrap="square" tIns="45700">
            <a:noAutofit/>
          </a:bodyPr>
          <a:lstStyle/>
          <a:p>
            <a:pPr indent="0" lvl="0" marL="0" rtl="0" algn="just">
              <a:spcBef>
                <a:spcPts val="1000"/>
              </a:spcBef>
              <a:spcAft>
                <a:spcPts val="0"/>
              </a:spcAft>
              <a:buNone/>
            </a:pPr>
            <a:r>
              <a:rPr lang="es-419" sz="2600"/>
              <a:t>Code.org es organización sin fines de lucro, creada en el 2013 como una iniciativa que busca impulsar que todo aquel que quiera aprender ciencias de la computación puedan hacerlo de manera gradual, realizando juegos con bloques de </a:t>
            </a:r>
            <a:r>
              <a:rPr lang="es-419" sz="2600"/>
              <a:t>código</a:t>
            </a:r>
            <a:r>
              <a:rPr lang="es-419" sz="2600"/>
              <a:t>. </a:t>
            </a:r>
            <a:endParaRPr sz="2600"/>
          </a:p>
          <a:p>
            <a:pPr indent="0" lvl="0" marL="0" rtl="0" algn="just">
              <a:spcBef>
                <a:spcPts val="1000"/>
              </a:spcBef>
              <a:spcAft>
                <a:spcPts val="0"/>
              </a:spcAft>
              <a:buNone/>
            </a:pPr>
            <a:r>
              <a:rPr lang="es-419" sz="2600"/>
              <a:t>Code.org cuenta con varios tutoriales y cursos por edades para que todo aquel que quiera iniciarse en las bases de la programación. </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0"/>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419"/>
              <a:t>Crearse una cuenta</a:t>
            </a:r>
            <a:endParaRPr/>
          </a:p>
        </p:txBody>
      </p:sp>
      <p:sp>
        <p:nvSpPr>
          <p:cNvPr id="255" name="Google Shape;255;p30"/>
          <p:cNvSpPr txBox="1"/>
          <p:nvPr>
            <p:ph idx="1" type="body"/>
          </p:nvPr>
        </p:nvSpPr>
        <p:spPr>
          <a:xfrm>
            <a:off x="628650" y="1148044"/>
            <a:ext cx="7886700" cy="37356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s-419"/>
              <a:t>Ingresar a </a:t>
            </a:r>
            <a:r>
              <a:rPr lang="es-419" u="sng">
                <a:solidFill>
                  <a:schemeClr val="hlink"/>
                </a:solidFill>
                <a:hlinkClick r:id="rId3"/>
              </a:rPr>
              <a:t>www.code.org</a:t>
            </a:r>
            <a:endParaRPr/>
          </a:p>
          <a:p>
            <a:pPr indent="-342900" lvl="0" marL="457200" rtl="0" algn="l">
              <a:spcBef>
                <a:spcPts val="0"/>
              </a:spcBef>
              <a:spcAft>
                <a:spcPts val="0"/>
              </a:spcAft>
              <a:buSzPts val="1800"/>
              <a:buChar char="●"/>
            </a:pPr>
            <a:r>
              <a:rPr lang="es-419"/>
              <a:t>Hacer click en el botón “Iniciar </a:t>
            </a:r>
            <a:r>
              <a:rPr lang="es-419"/>
              <a:t>Sesión</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256" name="Google Shape;256;p30"/>
          <p:cNvPicPr preferRelativeResize="0"/>
          <p:nvPr/>
        </p:nvPicPr>
        <p:blipFill>
          <a:blip r:embed="rId4">
            <a:alphaModFix/>
          </a:blip>
          <a:stretch>
            <a:fillRect/>
          </a:stretch>
        </p:blipFill>
        <p:spPr>
          <a:xfrm>
            <a:off x="525125" y="2245225"/>
            <a:ext cx="8218850" cy="2813000"/>
          </a:xfrm>
          <a:prstGeom prst="rect">
            <a:avLst/>
          </a:prstGeom>
          <a:noFill/>
          <a:ln>
            <a:noFill/>
          </a:ln>
        </p:spPr>
      </p:pic>
      <p:sp>
        <p:nvSpPr>
          <p:cNvPr id="257" name="Google Shape;257;p30"/>
          <p:cNvSpPr/>
          <p:nvPr/>
        </p:nvSpPr>
        <p:spPr>
          <a:xfrm rot="-5400000">
            <a:off x="8495250" y="2265325"/>
            <a:ext cx="443100" cy="402900"/>
          </a:xfrm>
          <a:prstGeom prst="upArrow">
            <a:avLst>
              <a:gd fmla="val 50000" name="adj1"/>
              <a:gd fmla="val 50000" name="adj2"/>
            </a:avLst>
          </a:prstGeom>
          <a:solidFill>
            <a:srgbClr val="F25B2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1"/>
          <p:cNvSpPr txBox="1"/>
          <p:nvPr>
            <p:ph idx="1" type="body"/>
          </p:nvPr>
        </p:nvSpPr>
        <p:spPr>
          <a:xfrm>
            <a:off x="1085850" y="480944"/>
            <a:ext cx="7886700" cy="37356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s-419"/>
              <a:t>Hacer click en crear una cuenta (NO loguearse con redes sociales o cuentas personales).</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263" name="Google Shape;263;p31"/>
          <p:cNvPicPr preferRelativeResize="0"/>
          <p:nvPr/>
        </p:nvPicPr>
        <p:blipFill>
          <a:blip r:embed="rId3">
            <a:alphaModFix/>
          </a:blip>
          <a:stretch>
            <a:fillRect/>
          </a:stretch>
        </p:blipFill>
        <p:spPr>
          <a:xfrm>
            <a:off x="495300" y="1761375"/>
            <a:ext cx="8153400" cy="3162300"/>
          </a:xfrm>
          <a:prstGeom prst="rect">
            <a:avLst/>
          </a:prstGeom>
          <a:noFill/>
          <a:ln>
            <a:noFill/>
          </a:ln>
        </p:spPr>
      </p:pic>
      <p:sp>
        <p:nvSpPr>
          <p:cNvPr id="264" name="Google Shape;264;p31"/>
          <p:cNvSpPr/>
          <p:nvPr/>
        </p:nvSpPr>
        <p:spPr>
          <a:xfrm>
            <a:off x="2417600" y="4065375"/>
            <a:ext cx="483600" cy="402000"/>
          </a:xfrm>
          <a:prstGeom prst="rightArrow">
            <a:avLst>
              <a:gd fmla="val 50000" name="adj1"/>
              <a:gd fmla="val 50000" name="adj2"/>
            </a:avLst>
          </a:prstGeom>
          <a:solidFill>
            <a:srgbClr val="F25B2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32"/>
          <p:cNvPicPr preferRelativeResize="0"/>
          <p:nvPr/>
        </p:nvPicPr>
        <p:blipFill>
          <a:blip r:embed="rId3">
            <a:alphaModFix/>
          </a:blip>
          <a:stretch>
            <a:fillRect/>
          </a:stretch>
        </p:blipFill>
        <p:spPr>
          <a:xfrm>
            <a:off x="2435425" y="1283325"/>
            <a:ext cx="4601626" cy="3725876"/>
          </a:xfrm>
          <a:prstGeom prst="rect">
            <a:avLst/>
          </a:prstGeom>
          <a:noFill/>
          <a:ln>
            <a:noFill/>
          </a:ln>
        </p:spPr>
      </p:pic>
      <p:sp>
        <p:nvSpPr>
          <p:cNvPr id="270" name="Google Shape;270;p32"/>
          <p:cNvSpPr txBox="1"/>
          <p:nvPr>
            <p:ph idx="1" type="body"/>
          </p:nvPr>
        </p:nvSpPr>
        <p:spPr>
          <a:xfrm>
            <a:off x="857250" y="176144"/>
            <a:ext cx="7886700" cy="37356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s-419"/>
              <a:t>Completar campos de creación de cuenta</a:t>
            </a:r>
            <a:endParaRPr/>
          </a:p>
          <a:p>
            <a:pPr indent="0" lvl="0" marL="457200" rtl="0" algn="l">
              <a:spcBef>
                <a:spcPts val="1000"/>
              </a:spcBef>
              <a:spcAft>
                <a:spcPts val="0"/>
              </a:spcAft>
              <a:buNone/>
            </a:pPr>
            <a:r>
              <a:rPr lang="es-419"/>
              <a:t>(en tipo de cuenta seleccionar “Estudiante”)</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271" name="Google Shape;271;p32"/>
          <p:cNvSpPr/>
          <p:nvPr/>
        </p:nvSpPr>
        <p:spPr>
          <a:xfrm>
            <a:off x="1951825" y="4530125"/>
            <a:ext cx="483600" cy="402000"/>
          </a:xfrm>
          <a:prstGeom prst="rightArrow">
            <a:avLst>
              <a:gd fmla="val 50000" name="adj1"/>
              <a:gd fmla="val 50000" name="adj2"/>
            </a:avLst>
          </a:prstGeom>
          <a:solidFill>
            <a:srgbClr val="F25B2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3"/>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419"/>
              <a:t>Unirse a un curso</a:t>
            </a:r>
            <a:endParaRPr/>
          </a:p>
        </p:txBody>
      </p:sp>
      <p:pic>
        <p:nvPicPr>
          <p:cNvPr id="277" name="Google Shape;277;p33"/>
          <p:cNvPicPr preferRelativeResize="0"/>
          <p:nvPr/>
        </p:nvPicPr>
        <p:blipFill rotWithShape="1">
          <a:blip r:embed="rId3">
            <a:alphaModFix/>
          </a:blip>
          <a:srcRect b="0" l="0" r="0" t="51057"/>
          <a:stretch/>
        </p:blipFill>
        <p:spPr>
          <a:xfrm>
            <a:off x="628650" y="3048499"/>
            <a:ext cx="7886699" cy="1956025"/>
          </a:xfrm>
          <a:prstGeom prst="rect">
            <a:avLst/>
          </a:prstGeom>
          <a:noFill/>
          <a:ln>
            <a:noFill/>
          </a:ln>
        </p:spPr>
      </p:pic>
      <p:sp>
        <p:nvSpPr>
          <p:cNvPr id="278" name="Google Shape;278;p33"/>
          <p:cNvSpPr txBox="1"/>
          <p:nvPr>
            <p:ph idx="1" type="body"/>
          </p:nvPr>
        </p:nvSpPr>
        <p:spPr>
          <a:xfrm>
            <a:off x="207450" y="1122075"/>
            <a:ext cx="8729100" cy="37530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s-419"/>
              <a:t>Al final de la página, en el apartado “Únete a una sección” ingresar el código</a:t>
            </a:r>
            <a:r>
              <a:rPr b="1" lang="es-419"/>
              <a:t> QTSKYQ </a:t>
            </a:r>
            <a:r>
              <a:rPr lang="es-419"/>
              <a:t>y hacer click en el botón “Únete a la sección”</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279" name="Google Shape;279;p33"/>
          <p:cNvSpPr/>
          <p:nvPr/>
        </p:nvSpPr>
        <p:spPr>
          <a:xfrm rot="10800000">
            <a:off x="8178354" y="4100456"/>
            <a:ext cx="483600" cy="402000"/>
          </a:xfrm>
          <a:prstGeom prst="rightArrow">
            <a:avLst>
              <a:gd fmla="val 50000" name="adj1"/>
              <a:gd fmla="val 50000" name="adj2"/>
            </a:avLst>
          </a:prstGeom>
          <a:solidFill>
            <a:srgbClr val="F25B2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3"/>
          <p:cNvSpPr/>
          <p:nvPr/>
        </p:nvSpPr>
        <p:spPr>
          <a:xfrm>
            <a:off x="4898600" y="4225675"/>
            <a:ext cx="1079700" cy="219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419" sz="1600">
                <a:solidFill>
                  <a:schemeClr val="dk1"/>
                </a:solidFill>
                <a:highlight>
                  <a:srgbClr val="F4F4F4"/>
                </a:highlight>
              </a:rPr>
              <a:t>QTSKYQ</a:t>
            </a:r>
            <a:endParaRPr b="1" sz="2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34"/>
          <p:cNvPicPr preferRelativeResize="0"/>
          <p:nvPr/>
        </p:nvPicPr>
        <p:blipFill rotWithShape="1">
          <a:blip r:embed="rId3">
            <a:alphaModFix/>
          </a:blip>
          <a:srcRect b="24602" l="0" r="0" t="0"/>
          <a:stretch/>
        </p:blipFill>
        <p:spPr>
          <a:xfrm>
            <a:off x="681050" y="2082750"/>
            <a:ext cx="7781925" cy="2743425"/>
          </a:xfrm>
          <a:prstGeom prst="rect">
            <a:avLst/>
          </a:prstGeom>
          <a:noFill/>
          <a:ln>
            <a:noFill/>
          </a:ln>
        </p:spPr>
      </p:pic>
      <p:sp>
        <p:nvSpPr>
          <p:cNvPr id="286" name="Google Shape;286;p34"/>
          <p:cNvSpPr txBox="1"/>
          <p:nvPr>
            <p:ph idx="1" type="body"/>
          </p:nvPr>
        </p:nvSpPr>
        <p:spPr>
          <a:xfrm>
            <a:off x="314875" y="159225"/>
            <a:ext cx="8729100" cy="36387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s-419"/>
              <a:t>A continuación nos aparecerá un mensaje de “Éxito”, seguido de la lista de cursos a los que estamos unidos. Haciendo click sobre el nombre del curso podemos acceder a él.</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287" name="Google Shape;287;p34"/>
          <p:cNvSpPr/>
          <p:nvPr/>
        </p:nvSpPr>
        <p:spPr>
          <a:xfrm>
            <a:off x="6894475" y="4297200"/>
            <a:ext cx="1079700" cy="219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sz="1150">
                <a:solidFill>
                  <a:schemeClr val="dk1"/>
                </a:solidFill>
                <a:highlight>
                  <a:srgbClr val="F8F8F8"/>
                </a:highlight>
              </a:rPr>
              <a:t>ZGXLTY</a:t>
            </a:r>
            <a:endParaRPr/>
          </a:p>
        </p:txBody>
      </p:sp>
      <p:pic>
        <p:nvPicPr>
          <p:cNvPr id="288" name="Google Shape;288;p34"/>
          <p:cNvPicPr preferRelativeResize="0"/>
          <p:nvPr/>
        </p:nvPicPr>
        <p:blipFill>
          <a:blip r:embed="rId4">
            <a:alphaModFix/>
          </a:blip>
          <a:stretch>
            <a:fillRect/>
          </a:stretch>
        </p:blipFill>
        <p:spPr>
          <a:xfrm>
            <a:off x="827175" y="4156675"/>
            <a:ext cx="7414450" cy="505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5"/>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419"/>
              <a:t>Estructura del curso</a:t>
            </a:r>
            <a:endParaRPr/>
          </a:p>
        </p:txBody>
      </p:sp>
      <p:sp>
        <p:nvSpPr>
          <p:cNvPr id="294" name="Google Shape;294;p35"/>
          <p:cNvSpPr txBox="1"/>
          <p:nvPr>
            <p:ph idx="1" type="body"/>
          </p:nvPr>
        </p:nvSpPr>
        <p:spPr>
          <a:xfrm>
            <a:off x="282325" y="817275"/>
            <a:ext cx="8815200" cy="37617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rPr lang="es-419"/>
              <a:t>Dentro del curso se puede observar un listado de actividades que se </a:t>
            </a:r>
            <a:r>
              <a:rPr lang="es-419"/>
              <a:t>deberán</a:t>
            </a:r>
            <a:r>
              <a:rPr lang="es-419"/>
              <a:t> resolver en orden. </a:t>
            </a:r>
            <a:endParaRPr/>
          </a:p>
        </p:txBody>
      </p:sp>
      <p:pic>
        <p:nvPicPr>
          <p:cNvPr id="295" name="Google Shape;295;p35"/>
          <p:cNvPicPr preferRelativeResize="0"/>
          <p:nvPr/>
        </p:nvPicPr>
        <p:blipFill rotWithShape="1">
          <a:blip r:embed="rId3">
            <a:alphaModFix/>
          </a:blip>
          <a:srcRect b="10354" l="0" r="0" t="0"/>
          <a:stretch/>
        </p:blipFill>
        <p:spPr>
          <a:xfrm>
            <a:off x="219100" y="1809925"/>
            <a:ext cx="8705850" cy="3253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FS">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