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Hg49LJ7w14kbRv0+gQ+THNi19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1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" name="Google Shape;17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0" name="Google Shape;110;p1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3" type="body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22"/>
          <p:cNvSpPr txBox="1"/>
          <p:nvPr>
            <p:ph idx="4" type="body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5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26" name="Google Shape;26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" name="Google Shape;29;p1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29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2" name="Google Shape;172;p29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9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9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9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Google Shape;176;p29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9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3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82" name="Google Shape;182;p3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3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6" name="Google Shape;186;p3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0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419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419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419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3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93" name="Google Shape;193;p3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1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195;p3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3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3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8" name="Google Shape;198;p31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3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1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3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04" name="Google Shape;204;p3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3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3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3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3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4" name="Google Shape;214;p3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3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3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3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3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3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3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4" name="Google Shape;224;p3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3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3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8" name="Google Shape;228;p3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3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4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1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35" name="Google Shape;35;p1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1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1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Google Shape;39;p1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1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3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47" name="Google Shape;47;p1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48" name="Google Shape;48;p1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55" name="Google Shape;55;p1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1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1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68" name="Google Shape;68;p1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1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75" name="Google Shape;75;p1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1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1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1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85" name="Google Shape;85;p1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419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419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419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96" name="Google Shape;96;p1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" name="Google Shape;98;p1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419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9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2" name="Google Shape;12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419"/>
              <a:t>Code.org</a:t>
            </a:r>
            <a:endParaRPr/>
          </a:p>
        </p:txBody>
      </p:sp>
      <p:sp>
        <p:nvSpPr>
          <p:cNvPr id="236" name="Google Shape;236;p1"/>
          <p:cNvSpPr txBox="1"/>
          <p:nvPr>
            <p:ph idx="1" type="subTitle"/>
          </p:nvPr>
        </p:nvSpPr>
        <p:spPr>
          <a:xfrm>
            <a:off x="0" y="4062066"/>
            <a:ext cx="91470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s-419"/>
              <a:t>Introducción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Lección 13: Repaso y Consultas</a:t>
            </a:r>
            <a:endParaRPr/>
          </a:p>
        </p:txBody>
      </p:sp>
      <p:sp>
        <p:nvSpPr>
          <p:cNvPr id="242" name="Google Shape;242;p2"/>
          <p:cNvSpPr txBox="1"/>
          <p:nvPr>
            <p:ph idx="1" type="body"/>
          </p:nvPr>
        </p:nvSpPr>
        <p:spPr>
          <a:xfrm>
            <a:off x="628650" y="1148050"/>
            <a:ext cx="22878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419" sz="1400"/>
              <a:t>Función</a:t>
            </a:r>
            <a:r>
              <a:rPr lang="es-419" sz="1400"/>
              <a:t>:</a:t>
            </a:r>
            <a:r>
              <a:rPr lang="es-419" sz="1500"/>
              <a:t> </a:t>
            </a:r>
            <a:r>
              <a:rPr lang="es-419" sz="1300"/>
              <a:t>Una porción de código que cumple una cierta funcionalidad y puede ser invocada una y otra vez.</a:t>
            </a:r>
            <a:endParaRPr sz="2900"/>
          </a:p>
        </p:txBody>
      </p:sp>
      <p:pic>
        <p:nvPicPr>
          <p:cNvPr id="243" name="Google Shape;2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225" y="1225000"/>
            <a:ext cx="1835250" cy="15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0550" y="2341125"/>
            <a:ext cx="2094825" cy="178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"/>
          <p:cNvCxnSpPr/>
          <p:nvPr/>
        </p:nvCxnSpPr>
        <p:spPr>
          <a:xfrm>
            <a:off x="5267350" y="2362350"/>
            <a:ext cx="140070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46" name="Google Shape;24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500" y="3094175"/>
            <a:ext cx="3748100" cy="15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Lección 13: Repaso y Consultas</a:t>
            </a:r>
            <a:endParaRPr/>
          </a:p>
        </p:txBody>
      </p:sp>
      <p:sp>
        <p:nvSpPr>
          <p:cNvPr id="252" name="Google Shape;252;p3"/>
          <p:cNvSpPr txBox="1"/>
          <p:nvPr>
            <p:ph idx="1" type="body"/>
          </p:nvPr>
        </p:nvSpPr>
        <p:spPr>
          <a:xfrm>
            <a:off x="628650" y="1148050"/>
            <a:ext cx="22878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419" sz="1400"/>
              <a:t>Podemos combinar bucles, condicionales y funciones de las formas que queramos.</a:t>
            </a:r>
            <a:endParaRPr sz="2900"/>
          </a:p>
        </p:txBody>
      </p:sp>
      <p:pic>
        <p:nvPicPr>
          <p:cNvPr id="253" name="Google Shape;2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1" y="2346375"/>
            <a:ext cx="3501249" cy="22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9722" y="1022187"/>
            <a:ext cx="1719226" cy="212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4913" y="1060537"/>
            <a:ext cx="1657275" cy="205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9250" y="3188225"/>
            <a:ext cx="2811682" cy="17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Lección 14</a:t>
            </a:r>
            <a:endParaRPr/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575" y="969675"/>
            <a:ext cx="6875476" cy="39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Abstracción</a:t>
            </a:r>
            <a:endParaRPr/>
          </a:p>
        </p:txBody>
      </p:sp>
      <p:sp>
        <p:nvSpPr>
          <p:cNvPr id="268" name="Google Shape;268;p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419" sz="23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Es una forma de interpretar y conceptualizar lo que resulta más importante de una entidad compleja, sin tener que tener en cuenta todos sus detalles. 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419" sz="23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Permite quedarse con lo esencial descartando lo que es accesorio.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419" sz="23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Es formar una idea general a partir de casos particulares.</a:t>
            </a:r>
            <a:endParaRPr sz="27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Lección 15: El artista 4</a:t>
            </a:r>
            <a:endParaRPr/>
          </a:p>
        </p:txBody>
      </p:sp>
      <p:sp>
        <p:nvSpPr>
          <p:cNvPr id="274" name="Google Shape;274;p6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419" sz="1800"/>
              <a:t>Parámetros</a:t>
            </a:r>
            <a:r>
              <a:rPr lang="es-419" sz="1500"/>
              <a:t>: son valores que puede recibir una función y nos permiten abarcar más posibilidades y evitar la repetición de código.</a:t>
            </a:r>
            <a:endParaRPr sz="1500"/>
          </a:p>
        </p:txBody>
      </p:sp>
      <p:pic>
        <p:nvPicPr>
          <p:cNvPr id="275" name="Google Shape;2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74" y="3993000"/>
            <a:ext cx="2331265" cy="10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075" y="1888366"/>
            <a:ext cx="2331275" cy="102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075" y="2926975"/>
            <a:ext cx="2350527" cy="10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5825" y="2505475"/>
            <a:ext cx="3686451" cy="148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6"/>
          <p:cNvCxnSpPr/>
          <p:nvPr/>
        </p:nvCxnSpPr>
        <p:spPr>
          <a:xfrm>
            <a:off x="3340625" y="3380400"/>
            <a:ext cx="1696800" cy="13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85" name="Google Shape;285;p7"/>
          <p:cNvSpPr txBox="1"/>
          <p:nvPr>
            <p:ph idx="1" type="body"/>
          </p:nvPr>
        </p:nvSpPr>
        <p:spPr>
          <a:xfrm>
            <a:off x="628650" y="1148050"/>
            <a:ext cx="80808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419" sz="1800"/>
              <a:t>Para agregar parámetros a una función lo hacemos de la siguiente manera:</a:t>
            </a:r>
            <a:endParaRPr sz="1800"/>
          </a:p>
        </p:txBody>
      </p:sp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63" y="2160800"/>
            <a:ext cx="3790725" cy="19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/>
          <p:nvPr/>
        </p:nvSpPr>
        <p:spPr>
          <a:xfrm>
            <a:off x="331425" y="1856850"/>
            <a:ext cx="38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clickear la estrella en la esquina superior izquierda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7"/>
          <p:cNvSpPr txBox="1"/>
          <p:nvPr/>
        </p:nvSpPr>
        <p:spPr>
          <a:xfrm>
            <a:off x="4692875" y="4555050"/>
            <a:ext cx="38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elegir el tipo y el nombre de nuestro parámetro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2875" y="2204620"/>
            <a:ext cx="3583899" cy="2350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7"/>
          <p:cNvCxnSpPr/>
          <p:nvPr/>
        </p:nvCxnSpPr>
        <p:spPr>
          <a:xfrm rot="10800000">
            <a:off x="5832063" y="2038500"/>
            <a:ext cx="212100" cy="5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p7"/>
          <p:cNvCxnSpPr/>
          <p:nvPr/>
        </p:nvCxnSpPr>
        <p:spPr>
          <a:xfrm flipH="1" rot="10800000">
            <a:off x="6482400" y="2204625"/>
            <a:ext cx="543600" cy="3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p7"/>
          <p:cNvSpPr txBox="1"/>
          <p:nvPr/>
        </p:nvSpPr>
        <p:spPr>
          <a:xfrm>
            <a:off x="7001825" y="2012938"/>
            <a:ext cx="8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5471575" y="1733338"/>
            <a:ext cx="82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99" name="Google Shape;299;p8"/>
          <p:cNvSpPr txBox="1"/>
          <p:nvPr/>
        </p:nvSpPr>
        <p:spPr>
          <a:xfrm>
            <a:off x="277675" y="1180775"/>
            <a:ext cx="422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arrastramos el bloque verde dentro del bloque “entradas” y volvemos a clickear la estrella para cerrar el panel.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5068675" y="2760000"/>
            <a:ext cx="389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para utilizar el parámetro lo encontraremos en la          pestaña variables.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25" y="1684975"/>
            <a:ext cx="4832027" cy="197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9825" y="3314100"/>
            <a:ext cx="2018701" cy="15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