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e22c84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e22c84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d866bfc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d866bfc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e22c840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e22c840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866bfc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866bfc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d866bfc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d866bfc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e22c840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e22c840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22c840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22c840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d866bfc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d866bfc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866bfc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d866bfc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b8137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b8137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b81372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b81372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d866bfc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d866bfc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866bfc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d866bfc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a740ce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a740ce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740cee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740cee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e2cff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6e2cff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866bfc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866bfc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Jdhkf9R25Qk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gW_aPXjgBTc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-25" y="38655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Comenzamos 19:10hs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228300" y="1452850"/>
            <a:ext cx="8648700" cy="35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¿Qué son los algoritmos?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E</a:t>
            </a:r>
            <a:r>
              <a:rPr lang="es-419" sz="2900"/>
              <a:t>s un conjunto de instrucciones o reglas definidas, ordenadas.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¿Para qué sirven?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900"/>
              <a:t>P</a:t>
            </a:r>
            <a:r>
              <a:rPr lang="es-419" sz="2900"/>
              <a:t>ermiten solucionar un problema.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¿Hay una sola forma de solucionar un problema?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¿Es posible determinar si una forma es mejor que otra?</a:t>
            </a:r>
            <a:endParaRPr/>
          </a:p>
        </p:txBody>
      </p:sp>
      <p:sp>
        <p:nvSpPr>
          <p:cNvPr id="304" name="Google Shape;304;p3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207475" y="1122075"/>
            <a:ext cx="8729100" cy="38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¿Hay una sola forma de solucionar un problema?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NO.</a:t>
            </a:r>
            <a:r>
              <a:rPr lang="es-419"/>
              <a:t> Pueden existir diferentes caminos para resolver un problema.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¿Es posible determinar si una forma es mejor que otra?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SI. </a:t>
            </a:r>
            <a:r>
              <a:rPr lang="es-419"/>
              <a:t>Evaluando la eficiencia algorítmica (cantidad de recursos utilizados por el algoritmo)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pic>
        <p:nvPicPr>
          <p:cNvPr id="316" name="Google Shape;316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775" y="928350"/>
            <a:ext cx="6888950" cy="4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son los loops?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¿Para </a:t>
            </a:r>
            <a:r>
              <a:rPr lang="es-419"/>
              <a:t>qué</a:t>
            </a:r>
            <a:r>
              <a:rPr lang="es-419"/>
              <a:t> sirven?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¿Cual es la ventaja de usarlos?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201450" y="614650"/>
            <a:ext cx="8782800" cy="42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¿Qué son los loops?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Un bucle es una secuencia de instrucciones que se ejecuta repetidas veces, hasta que la condición asignada a dicho bucle deja de cumplirse.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¿Para qué sirven?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Para ejecutar una o varias instrucciones repetidas veces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201450" y="614650"/>
            <a:ext cx="8782800" cy="42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500"/>
              <a:t>¿Cual es la ventaja de usarlos?</a:t>
            </a:r>
            <a:endParaRPr sz="2500"/>
          </a:p>
          <a:p>
            <a:pPr indent="-387350" lvl="0" marL="457200" rtl="0" algn="just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Evitar </a:t>
            </a:r>
            <a:r>
              <a:rPr lang="es-419" sz="2500"/>
              <a:t>repetición</a:t>
            </a:r>
            <a:r>
              <a:rPr lang="es-419" sz="2500"/>
              <a:t> de </a:t>
            </a:r>
            <a:r>
              <a:rPr lang="es-419" sz="2500"/>
              <a:t>código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Código</a:t>
            </a:r>
            <a:r>
              <a:rPr lang="es-419" sz="2500"/>
              <a:t> Claro: </a:t>
            </a:r>
            <a:r>
              <a:rPr lang="es-419" sz="2500"/>
              <a:t>más</a:t>
            </a:r>
            <a:r>
              <a:rPr lang="es-419" sz="2500"/>
              <a:t> </a:t>
            </a:r>
            <a:r>
              <a:rPr lang="es-419" sz="2500"/>
              <a:t>fácil</a:t>
            </a:r>
            <a:r>
              <a:rPr lang="es-419" sz="2500"/>
              <a:t> de leer e interpretar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Generar </a:t>
            </a:r>
            <a:r>
              <a:rPr lang="es-419" sz="2500"/>
              <a:t>código</a:t>
            </a:r>
            <a:r>
              <a:rPr lang="es-419" sz="2500"/>
              <a:t> </a:t>
            </a:r>
            <a:r>
              <a:rPr lang="es-419" sz="2500"/>
              <a:t>más</a:t>
            </a:r>
            <a:r>
              <a:rPr lang="es-419" sz="2500"/>
              <a:t> eficiente (menos </a:t>
            </a:r>
            <a:r>
              <a:rPr lang="es-419" sz="2500"/>
              <a:t>líneas</a:t>
            </a:r>
            <a:r>
              <a:rPr lang="es-419" sz="2500"/>
              <a:t> de </a:t>
            </a:r>
            <a:r>
              <a:rPr lang="es-419" sz="2500"/>
              <a:t>código, menos recursos</a:t>
            </a:r>
            <a:r>
              <a:rPr lang="es-419" sz="2500"/>
              <a:t>)</a:t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628663" y="5115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7 el Artista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LOOPS</a:t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 rot="2258">
            <a:off x="3974975" y="2417034"/>
            <a:ext cx="913500" cy="7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25B2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07875"/>
            <a:ext cx="3528275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675" y="2188875"/>
            <a:ext cx="4026925" cy="140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147725" y="1148050"/>
            <a:ext cx="89964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Los</a:t>
            </a:r>
            <a:r>
              <a:rPr lang="es-419"/>
              <a:t> 2 pr</a:t>
            </a:r>
            <a:r>
              <a:rPr lang="es-419"/>
              <a:t>ogramas de la slide anterior hacen lo mismo. La diferencia es que en el segundo usamos un loop para ejecutar </a:t>
            </a:r>
            <a:r>
              <a:rPr lang="es-419"/>
              <a:t>más</a:t>
            </a:r>
            <a:r>
              <a:rPr lang="es-419"/>
              <a:t> de 1 vez las acciones que identificamos que se repiten en el primer programa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 txBox="1"/>
          <p:nvPr>
            <p:ph type="title"/>
          </p:nvPr>
        </p:nvSpPr>
        <p:spPr>
          <a:xfrm>
            <a:off x="628663" y="5115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1" y="3290831"/>
            <a:ext cx="4140925" cy="14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810" y="3166485"/>
            <a:ext cx="4829728" cy="14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</a:t>
            </a:r>
            <a:r>
              <a:rPr lang="es-419"/>
              <a:t> 3 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201450" y="1148050"/>
            <a:ext cx="87291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u="sng"/>
              <a:t>¿Qué es el Pensamiento Computacional?</a:t>
            </a:r>
            <a:endParaRPr u="sng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roceso de pensamiento que interviene en la formulación / </a:t>
            </a:r>
            <a:r>
              <a:rPr lang="es-419"/>
              <a:t>identificación</a:t>
            </a:r>
            <a:r>
              <a:rPr lang="es-419"/>
              <a:t> de los problemas y sus posibles soluciones.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u="sng"/>
              <a:t>¿Para </a:t>
            </a:r>
            <a:r>
              <a:rPr lang="es-419" u="sng"/>
              <a:t>qué</a:t>
            </a:r>
            <a:r>
              <a:rPr lang="es-419" u="sng"/>
              <a:t> sirve?</a:t>
            </a:r>
            <a:endParaRPr u="sng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</a:t>
            </a:r>
            <a:r>
              <a:rPr lang="es-419"/>
              <a:t>ara dividir un gran problema complejo en varios pequeños problemas simples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789800" y="1961200"/>
            <a:ext cx="5564400" cy="19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Descomposición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Reconocimiento de patrones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Abstracción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Algoritmos.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473650" y="495875"/>
            <a:ext cx="7948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>
                <a:solidFill>
                  <a:schemeClr val="dk1"/>
                </a:solidFill>
              </a:rPr>
              <a:t>¿Cuales son los pasos del pensamiento computacional?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628638" y="359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</a:t>
            </a:r>
            <a:r>
              <a:rPr lang="es-419"/>
              <a:t> 4 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34300" y="1423525"/>
            <a:ext cx="87822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-419" sz="2800">
                <a:solidFill>
                  <a:srgbClr val="000000"/>
                </a:solidFill>
              </a:rPr>
              <a:t>¿Por qué es importante que nuestro código sea claro?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¿Cuales son las ventajas de escribir un código claro?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¿Cuales son las desventajas de </a:t>
            </a:r>
            <a:r>
              <a:rPr b="1" lang="es-419" sz="2800"/>
              <a:t>NO</a:t>
            </a:r>
            <a:r>
              <a:rPr lang="es-419" sz="2800"/>
              <a:t> escribir un código claro? 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254400" y="884725"/>
            <a:ext cx="8889600" cy="35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lo que sucede </a:t>
            </a:r>
            <a:r>
              <a:rPr lang="es-419"/>
              <a:t>detrás</a:t>
            </a:r>
            <a:r>
              <a:rPr lang="es-419"/>
              <a:t> de cada bloque de </a:t>
            </a:r>
            <a:r>
              <a:rPr lang="es-419"/>
              <a:t>código</a:t>
            </a:r>
            <a:r>
              <a:rPr lang="es-419"/>
              <a:t> agrupado en la </a:t>
            </a:r>
            <a:r>
              <a:rPr lang="es-419"/>
              <a:t>solución</a:t>
            </a:r>
            <a:r>
              <a:rPr lang="es-419"/>
              <a:t> del problema?</a:t>
            </a:r>
            <a:endParaRPr/>
          </a:p>
        </p:txBody>
      </p:sp>
      <p:sp>
        <p:nvSpPr>
          <p:cNvPr id="260" name="Google Shape;260;p31"/>
          <p:cNvSpPr txBox="1"/>
          <p:nvPr>
            <p:ph type="title"/>
          </p:nvPr>
        </p:nvSpPr>
        <p:spPr>
          <a:xfrm>
            <a:off x="413788" y="359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Lección 5 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00" y="2041450"/>
            <a:ext cx="7225900" cy="2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515" y="2839212"/>
            <a:ext cx="3466972" cy="111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 rot="-551038">
            <a:off x="4552314" y="3770982"/>
            <a:ext cx="3949124" cy="129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C000"/>
                </a:highlight>
              </a:rPr>
              <a:t>Es importante leerlo e intentar relacionar lo que estamos haciendo en bloques de Code con lo que está escrito ahí, así cuando empecemos a escribir código estemos más familiarizados!</a:t>
            </a:r>
            <a:endParaRPr>
              <a:highlight>
                <a:srgbClr val="FFC000"/>
              </a:highlight>
            </a:endParaRPr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2499750" y="3311300"/>
            <a:ext cx="1414500" cy="64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/>
          <p:nvPr/>
        </p:nvCxnSpPr>
        <p:spPr>
          <a:xfrm>
            <a:off x="2446200" y="3586950"/>
            <a:ext cx="1521600" cy="85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709225" y="1075625"/>
            <a:ext cx="7886700" cy="7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 5: El artista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                   Ejercicio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175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450" y="1871750"/>
            <a:ext cx="3028950" cy="24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0" y="1947950"/>
            <a:ext cx="123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500" y="2279075"/>
            <a:ext cx="28956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35750" y="1148050"/>
            <a:ext cx="84873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Diferencias entre las dos soluciones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Ventajas/desventajas de una y otra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Cual es </a:t>
            </a:r>
            <a:r>
              <a:rPr lang="es-419" sz="2900">
                <a:solidFill>
                  <a:srgbClr val="000000"/>
                </a:solidFill>
              </a:rPr>
              <a:t>más</a:t>
            </a:r>
            <a:r>
              <a:rPr lang="es-419" sz="2900">
                <a:solidFill>
                  <a:srgbClr val="000000"/>
                </a:solidFill>
              </a:rPr>
              <a:t> eficiente y por </a:t>
            </a:r>
            <a:r>
              <a:rPr lang="es-419" sz="2900">
                <a:solidFill>
                  <a:srgbClr val="000000"/>
                </a:solidFill>
              </a:rPr>
              <a:t>qué</a:t>
            </a:r>
            <a:r>
              <a:rPr lang="es-419" sz="2900">
                <a:solidFill>
                  <a:srgbClr val="000000"/>
                </a:solidFill>
              </a:rPr>
              <a:t>?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685800" y="304800"/>
            <a:ext cx="75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</a:rPr>
              <a:t>Repaso </a:t>
            </a:r>
            <a:r>
              <a:rPr lang="es-419" sz="4000">
                <a:solidFill>
                  <a:schemeClr val="dk1"/>
                </a:solidFill>
              </a:rPr>
              <a:t>Lección 5: El artista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6 Algoritmos</a:t>
            </a:r>
            <a:endParaRPr/>
          </a:p>
        </p:txBody>
      </p:sp>
      <p:pic>
        <p:nvPicPr>
          <p:cNvPr id="286" name="Google Shape;286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5" y="969675"/>
            <a:ext cx="6908101" cy="3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228300" y="1452850"/>
            <a:ext cx="8648700" cy="35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</a:t>
            </a:r>
            <a:r>
              <a:rPr lang="es-419" sz="2900"/>
              <a:t>Qué</a:t>
            </a:r>
            <a:r>
              <a:rPr lang="es-419" sz="2900"/>
              <a:t> son los algoritmos?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¿Para </a:t>
            </a:r>
            <a:r>
              <a:rPr lang="es-419" sz="2900"/>
              <a:t>qué</a:t>
            </a:r>
            <a:r>
              <a:rPr lang="es-419" sz="2900"/>
              <a:t> sirven? 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