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tudio.code.org/unplugged/unplug7-es-ES.pdf" TargetMode="External"/><Relationship Id="rId3" Type="http://schemas.openxmlformats.org/officeDocument/2006/relationships/hyperlink" Target="https://studio.code.org/s/20-hour/lessons/12/levels/1?section_id=3554386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e2cfe8e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6e2cfe8e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c4d61bd4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c4d61bd4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e2cffc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e2cffc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e50e0a876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e50e0a876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e50e0a87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ee50e0a87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f899505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f899505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9b2aa1f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e9b2aa1f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2"/>
              </a:rPr>
              <a:t>https://studio.code.org/unplugged/unplug7-es-ES.pdf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https://studio.code.org/s/20-hour/lessons/12/levels/1?section_id=3554386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9b2aa20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9b2aa20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tudio.code.org/s/20-hour/lessons/10/levels/1?section_id=3554386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Jdhkf9R25Qk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hx0tBso08aA" TargetMode="External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Code.org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-1500" y="3868716"/>
            <a:ext cx="9147000" cy="77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Comenzamos 19:10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Leccion 10: Condicionales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Ver el video</a:t>
            </a:r>
            <a:endParaRPr sz="1300"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600" y="1662550"/>
            <a:ext cx="5467250" cy="31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condicionales</a:t>
            </a:r>
            <a:endParaRPr/>
          </a:p>
        </p:txBody>
      </p:sp>
      <p:pic>
        <p:nvPicPr>
          <p:cNvPr id="249" name="Google Shape;2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923" y="1884073"/>
            <a:ext cx="5146075" cy="17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95250" y="1148050"/>
            <a:ext cx="3943200" cy="3722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419" sz="1200"/>
              <a:t>VOCABULARIO</a:t>
            </a:r>
            <a:r>
              <a:rPr lang="es-419" sz="1200"/>
              <a:t>: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s-419" sz="1200"/>
              <a:t>Condición: Una sentencia que es verdadera o falsa dependiendo de la situación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s-419" sz="1200"/>
              <a:t>Sentencia “si”: línea que determina si se va a ejecutar o no una determinada porción de código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s-419" sz="1200"/>
              <a:t>Sentencia “sino”: forma de decir “en caso contrario”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s-419" sz="1200"/>
              <a:t>Funciones: Una porción de código que puede ser llamada una y otra vez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•"/>
            </a:pPr>
            <a:r>
              <a:rPr lang="es-419" sz="1200"/>
              <a:t>Incremento: Añadir cierta cantidad (generalmente 1), una o muchas veces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28663" y="543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11</a:t>
            </a:r>
            <a:endParaRPr/>
          </a:p>
        </p:txBody>
      </p:sp>
      <p:pic>
        <p:nvPicPr>
          <p:cNvPr descr="Help us caption &amp; translate this video!&#10;&#10;https://amara.org/v/pmEd/" id="256" name="Google Shape;256;p30" title="Hora del Código - Mark Zuckerburg enseña los Loops Repeti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13" y="15298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0"/>
          <p:cNvSpPr txBox="1"/>
          <p:nvPr/>
        </p:nvSpPr>
        <p:spPr>
          <a:xfrm>
            <a:off x="2768563" y="1001900"/>
            <a:ext cx="40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Ver el video y completar las actividades: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/>
        </p:nvSpPr>
        <p:spPr>
          <a:xfrm>
            <a:off x="3133650" y="710400"/>
            <a:ext cx="257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100"/>
              <a:t>ARTISTA ZOMBIE</a:t>
            </a:r>
            <a:endParaRPr b="1" sz="2100"/>
          </a:p>
        </p:txBody>
      </p:sp>
      <p:sp>
        <p:nvSpPr>
          <p:cNvPr id="263" name="Google Shape;263;p31"/>
          <p:cNvSpPr txBox="1"/>
          <p:nvPr/>
        </p:nvSpPr>
        <p:spPr>
          <a:xfrm>
            <a:off x="1465650" y="1155375"/>
            <a:ext cx="621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 y </a:t>
            </a:r>
            <a:r>
              <a:rPr lang="es-419"/>
              <a:t>parámetros</a:t>
            </a:r>
            <a:r>
              <a:rPr lang="es-419"/>
              <a:t>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Para esta unidad se agregan </a:t>
            </a:r>
            <a:r>
              <a:rPr lang="es-419"/>
              <a:t>parámetros</a:t>
            </a:r>
            <a:r>
              <a:rPr lang="es-419"/>
              <a:t> al bucle for contador (donde podemos agregarle variables).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Como podemos solucionar estos ejercicios usando variables? </a:t>
            </a:r>
            <a:endParaRPr/>
          </a:p>
        </p:txBody>
      </p:sp>
      <p:sp>
        <p:nvSpPr>
          <p:cNvPr id="264" name="Google Shape;264;p31"/>
          <p:cNvSpPr txBox="1"/>
          <p:nvPr>
            <p:ph type="title"/>
          </p:nvPr>
        </p:nvSpPr>
        <p:spPr>
          <a:xfrm>
            <a:off x="460463" y="1512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11</a:t>
            </a:r>
            <a:endParaRPr/>
          </a:p>
        </p:txBody>
      </p:sp>
      <p:pic>
        <p:nvPicPr>
          <p:cNvPr id="265" name="Google Shape;2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89" y="2673627"/>
            <a:ext cx="3671724" cy="19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464" y="2268975"/>
            <a:ext cx="4707011" cy="269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76400"/>
            <a:ext cx="8839200" cy="319649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2"/>
          <p:cNvSpPr txBox="1"/>
          <p:nvPr/>
        </p:nvSpPr>
        <p:spPr>
          <a:xfrm>
            <a:off x="648900" y="816325"/>
            <a:ext cx="403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trabajar en esta unidad van a poder usar </a:t>
            </a:r>
            <a:r>
              <a:rPr b="1" lang="es-419"/>
              <a:t>bucles for con contador</a:t>
            </a:r>
            <a:r>
              <a:rPr lang="es-419"/>
              <a:t>, esto quiere decir que van a poder realizar acciones </a:t>
            </a:r>
            <a:r>
              <a:rPr lang="es-419"/>
              <a:t>más</a:t>
            </a:r>
            <a:r>
              <a:rPr lang="es-419"/>
              <a:t> precisas </a:t>
            </a:r>
            <a:endParaRPr/>
          </a:p>
        </p:txBody>
      </p:sp>
      <p:cxnSp>
        <p:nvCxnSpPr>
          <p:cNvPr id="273" name="Google Shape;273;p32"/>
          <p:cNvCxnSpPr/>
          <p:nvPr/>
        </p:nvCxnSpPr>
        <p:spPr>
          <a:xfrm>
            <a:off x="7729275" y="3777050"/>
            <a:ext cx="2031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7017200" y="4067875"/>
            <a:ext cx="4036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Cantidad en la que aumenta el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contador: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1 = 1,2,3,4….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2 = 2, 4, 6 ,8...</a:t>
            </a:r>
            <a:endParaRPr sz="1000"/>
          </a:p>
        </p:txBody>
      </p:sp>
      <p:sp>
        <p:nvSpPr>
          <p:cNvPr id="275" name="Google Shape;275;p32"/>
          <p:cNvSpPr txBox="1"/>
          <p:nvPr>
            <p:ph type="title"/>
          </p:nvPr>
        </p:nvSpPr>
        <p:spPr>
          <a:xfrm>
            <a:off x="628663" y="543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 11</a:t>
            </a:r>
            <a:endParaRPr/>
          </a:p>
        </p:txBody>
      </p:sp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475" y="1133825"/>
            <a:ext cx="4026124" cy="1863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11</a:t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375" y="2626925"/>
            <a:ext cx="4619625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500" y="2054125"/>
            <a:ext cx="4219575" cy="2050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/>
        </p:nvSpPr>
        <p:spPr>
          <a:xfrm>
            <a:off x="3461250" y="1240325"/>
            <a:ext cx="222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Aumentando de a 2...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3500" y="349325"/>
            <a:ext cx="2414100" cy="23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628675" y="206775"/>
            <a:ext cx="7886700" cy="7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12: Funciones</a:t>
            </a:r>
            <a:endParaRPr/>
          </a:p>
        </p:txBody>
      </p:sp>
      <p:pic>
        <p:nvPicPr>
          <p:cNvPr descr="Download the lesson plan at http://learn.code.org" id="291" name="Google Shape;291;p34" title="Unplugged - Songwriting with Functio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1375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4896550" y="1658050"/>
            <a:ext cx="3993600" cy="3109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Funciones - Vocabulario: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Función: Una pieza de código que puede ser llamada una y otra vez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Llamado a función: Elemento de un programa que manda a la computadora a ejecutar una función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Definición de función: Elemento de un programa que le dice a la computadora qué hacer cuando se llama a la función que se está definiendo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Parámetros: Información extra que podemos dar a las funciones para personalizarlas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Recursivo: Una definición que se refiere a la palabra que está intentando definir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413450" y="981050"/>
            <a:ext cx="828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Luego de ver el video elegir una </a:t>
            </a:r>
            <a:r>
              <a:rPr lang="es-419" sz="1200"/>
              <a:t>canción</a:t>
            </a:r>
            <a:r>
              <a:rPr lang="es-419" sz="1200"/>
              <a:t> y escribirla pero llamando a funciones (estribillo, coros, etc)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Ver </a:t>
            </a:r>
            <a:r>
              <a:rPr lang="es-419" sz="1200"/>
              <a:t>parámetros</a:t>
            </a:r>
            <a:r>
              <a:rPr lang="es-419" sz="1200"/>
              <a:t> para evitar repetir estribillos o coros que cambien alguna palabra. (un elefante se balanceaba...)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628663" y="543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Lección</a:t>
            </a:r>
            <a:r>
              <a:rPr lang="es-419"/>
              <a:t> 13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3760650" y="1016075"/>
            <a:ext cx="4240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/>
              <a:t>La granjera 2; Repaso funciones</a:t>
            </a:r>
            <a:endParaRPr b="1" sz="1600"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22075"/>
            <a:ext cx="3131351" cy="386902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5"/>
          <p:cNvSpPr txBox="1"/>
          <p:nvPr/>
        </p:nvSpPr>
        <p:spPr>
          <a:xfrm>
            <a:off x="4008275" y="1513625"/>
            <a:ext cx="4309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Ayuda a la granjera nuevamente pero esta </a:t>
            </a:r>
            <a:r>
              <a:rPr lang="es-419"/>
              <a:t>vez</a:t>
            </a:r>
            <a:r>
              <a:rPr lang="es-419"/>
              <a:t> usando funciones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algunos casos ya vienen listas para usar y en otros las van a tener que completar !</a:t>
            </a:r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351" y="2879050"/>
            <a:ext cx="2716813" cy="20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