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9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4bbc69c05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14bbc69c0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5f903fbe8_0_5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85f903fbe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4bbc69c05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g14bbc69c0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4bbc69c05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14bbc69c0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7de787bcf_0_3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g77de787bc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g77de787bcf_0_3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7de787bc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77de787bcf_0_3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" name="Google Shape;21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" name="Google Shape;22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1" name="Google Shape;111;p1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3" name="Google Shape;113;p1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4" name="Google Shape;114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6" name="Google Shape;116;p1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4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6" name="Google Shape;136;p14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17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1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1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" name="Google Shape;30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6" name="Google Shape;176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7" name="Google Shape;177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8" name="Google Shape;178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0" name="Google Shape;180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1" name="Google Shape;181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2" name="Google Shape;182;p2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5" name="Google Shape;185;p22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6" name="Google Shape;186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7" name="Google Shape;187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8" name="Google Shape;188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0" name="Google Shape;190;p22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22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92" name="Google Shape;192;p22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6" name="Google Shape;196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7" name="Google Shape;197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9" name="Google Shape;199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0" name="Google Shape;200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3" name="Google Shape;203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4" name="Google Shape;204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7" name="Google Shape;207;p2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8" name="Google Shape;208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9" name="Google Shape;209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0" name="Google Shape;210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2" name="Google Shape;212;p2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2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4" name="Google Shape;214;p24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7" name="Google Shape;217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8" name="Google Shape;218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9" name="Google Shape;219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2" name="Google Shape;222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3" name="Google Shape;223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7" name="Google Shape;227;p2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8" name="Google Shape;228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" name="Google Shape;229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" name="Google Shape;232;p2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3" name="Google Shape;233;p2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4" name="Google Shape;234;p2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0" name="Google Shape;240;p2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1" name="Google Shape;241;p2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2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8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">
  <p:cSld name="Filmina - Conceptos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5" name="Google Shape;255;p2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56" name="Google Shape;256;p2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2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AMEMT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3">
  <p:cSld name="Filmina - Conceptos_3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5" name="Google Shape;265;p3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66" name="Google Shape;266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8" name="Google Shape;268;p3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8" name="Google Shape;38;p4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9" name="Google Shape;39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" name="Google Shape;40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" name="Google Shape;44;p4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5" name="Google Shape;45;p4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4">
  <p:cSld name="Filmina - Conceptos_4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5" name="Google Shape;275;p3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76" name="Google Shape;276;p3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3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5">
  <p:cSld name="Filmina - Conceptos_5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86" name="Google Shape;286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p3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6">
  <p:cSld name="Filmina - Conceptos_6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96" name="Google Shape;296;p3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7">
  <p:cSld name="Filmina - Conceptos_7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5" name="Google Shape;305;p3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06" name="Google Shape;306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3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8">
  <p:cSld name="Filmina - Conceptos_8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5" name="Google Shape;315;p3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16" name="Google Shape;316;p3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9">
  <p:cSld name="Filmina - Conceptos_9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25" name="Google Shape;325;p3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26" name="Google Shape;326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3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0">
  <p:cSld name="Filmina - Conceptos_10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5" name="Google Shape;335;p3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36" name="Google Shape;336;p3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8" name="Google Shape;338;p3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1">
  <p:cSld name="Filmina - Conceptos_11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8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5" name="Google Shape;345;p38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46" name="Google Shape;346;p3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3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8" name="Google Shape;348;p38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2">
  <p:cSld name="Filmina - Conceptos_12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55" name="Google Shape;355;p3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56" name="Google Shape;356;p3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3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3">
  <p:cSld name="Filmina - Conceptos_13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40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5" name="Google Shape;365;p4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66" name="Google Shape;366;p4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4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2" name="Google Shape;52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4" name="Google Shape;54;p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5">
  <p:cSld name="Filmina - Conceptos_15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4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5" name="Google Shape;375;p4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76" name="Google Shape;376;p4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41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6">
  <p:cSld name="Filmina - Conceptos_16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5" name="Google Shape;385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86" name="Google Shape;386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7">
  <p:cSld name="Filmina - Conceptos_17"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3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4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5" name="Google Shape;395;p43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396" name="Google Shape;396;p4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43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8">
  <p:cSld name="Filmina - Conceptos_18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5" name="Google Shape;405;p4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06" name="Google Shape;406;p4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4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9">
  <p:cSld name="Filmina - Conceptos_19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4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4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5" name="Google Shape;415;p4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16" name="Google Shape;416;p4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8" name="Google Shape;418;p45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1">
  <p:cSld name="Filmina - Conceptos_2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5" name="Google Shape;425;p4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26" name="Google Shape;426;p4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4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22">
  <p:cSld name="Filmina - Conceptos_2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4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4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35" name="Google Shape;435;p4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36" name="Google Shape;436;p4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8" name="Google Shape;438;p4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CFL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7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3">
  <p:cSld name="Título - Ejercicios_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2" name="Google Shape;442;p4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443" name="Google Shape;443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4" name="Google Shape;444;p48"/>
            <p:cNvGrpSpPr/>
            <p:nvPr/>
          </p:nvGrpSpPr>
          <p:grpSpPr>
            <a:xfrm rot="10800000">
              <a:off x="-1300" y="4051473"/>
              <a:ext cx="9143950" cy="2806508"/>
              <a:chOff x="0" y="275"/>
              <a:chExt cx="9143950" cy="381817"/>
            </a:xfrm>
          </p:grpSpPr>
          <p:sp>
            <p:nvSpPr>
              <p:cNvPr id="445" name="Google Shape;445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4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7" name="Google Shape;447;p48"/>
          <p:cNvSpPr txBox="1"/>
          <p:nvPr>
            <p:ph idx="1" type="subTitle"/>
          </p:nvPr>
        </p:nvSpPr>
        <p:spPr>
          <a:xfrm>
            <a:off x="0" y="5416114"/>
            <a:ext cx="9147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48" name="Google Shape;448;p4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 1">
  <p:cSld name="Filmina - Ejercicios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4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5" name="Google Shape;455;p4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6" name="Google Shape;456;p4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4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9"/>
          <p:cNvSpPr txBox="1"/>
          <p:nvPr>
            <p:ph idx="1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8" name="Google Shape;58;p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59" name="Google Shape;59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" name="Google Shape;60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1" name="Google Shape;61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3" name="Google Shape;63;p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5" name="Google Shape;65;p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8" name="Google Shape;68;p7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7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" name="Google Shape;71;p7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2" name="Google Shape;72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73" name="Google Shape;73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4" name="Google Shape;74;p7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8" name="Google Shape;78;p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79" name="Google Shape;79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" name="Google Shape;80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1" name="Google Shape;81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3" name="Google Shape;83;p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5" name="Google Shape;85;p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p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89" name="Google Shape;89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3" name="Google Shape;93;p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8" name="Google Shape;98;p10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1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0" name="Google Shape;100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02" name="Google Shape;102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3" name="Google Shape;103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7" name="Google Shape;107;p1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40.xml"/><Relationship Id="rId44" Type="http://schemas.openxmlformats.org/officeDocument/2006/relationships/slideLayout" Target="../slideLayouts/slideLayout43.xml"/><Relationship Id="rId43" Type="http://schemas.openxmlformats.org/officeDocument/2006/relationships/slideLayout" Target="../slideLayouts/slideLayout42.xml"/><Relationship Id="rId46" Type="http://schemas.openxmlformats.org/officeDocument/2006/relationships/slideLayout" Target="../slideLayouts/slideLayout45.xml"/><Relationship Id="rId45" Type="http://schemas.openxmlformats.org/officeDocument/2006/relationships/slideLayout" Target="../slideLayouts/slideLayout44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48" Type="http://schemas.openxmlformats.org/officeDocument/2006/relationships/slideLayout" Target="../slideLayouts/slideLayout47.xml"/><Relationship Id="rId47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33" Type="http://schemas.openxmlformats.org/officeDocument/2006/relationships/slideLayout" Target="../slideLayouts/slideLayout32.xml"/><Relationship Id="rId32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4.xml"/><Relationship Id="rId34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6.xml"/><Relationship Id="rId3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38.xml"/><Relationship Id="rId38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8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13" name="Google Shape;13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6" name="Google Shape;16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/>
              <a:t>Técnicas de Programación</a:t>
            </a:r>
            <a:endParaRPr/>
          </a:p>
        </p:txBody>
      </p:sp>
      <p:sp>
        <p:nvSpPr>
          <p:cNvPr id="465" name="Google Shape;465;p5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Export - Import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1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Export - Import</a:t>
            </a:r>
            <a:endParaRPr/>
          </a:p>
        </p:txBody>
      </p:sp>
      <p:sp>
        <p:nvSpPr>
          <p:cNvPr id="471" name="Google Shape;471;p51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1100"/>
              </a:spcAft>
              <a:buNone/>
            </a:pPr>
            <a:r>
              <a:rPr lang="en-US">
                <a:highlight>
                  <a:srgbClr val="FFFFFF"/>
                </a:highlight>
              </a:rPr>
              <a:t>La declaración </a:t>
            </a:r>
            <a:r>
              <a:rPr i="1" lang="en-US">
                <a:highlight>
                  <a:srgbClr val="FFFFFF"/>
                </a:highlight>
              </a:rPr>
              <a:t>export</a:t>
            </a:r>
            <a:r>
              <a:rPr lang="en-US">
                <a:highlight>
                  <a:srgbClr val="FFFFFF"/>
                </a:highlight>
              </a:rPr>
              <a:t> se utiliza al crear módulos de JavaScript para exportar funciones, objetos o tipos de dato primitivos del módulo para que puedan ser utilizados por otros programas mediante la sentencia import.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5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Export</a:t>
            </a:r>
            <a:r>
              <a:rPr lang="en-US">
                <a:highlight>
                  <a:schemeClr val="lt1"/>
                </a:highlight>
              </a:rPr>
              <a:t> - Import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78" name="Google Shape;478;p52"/>
          <p:cNvSpPr txBox="1"/>
          <p:nvPr>
            <p:ph idx="4294967295" type="body"/>
          </p:nvPr>
        </p:nvSpPr>
        <p:spPr>
          <a:xfrm>
            <a:off x="628650" y="16069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Podemos etiquetar cualquier sentencia como exportada colocando ‘export’ antes, ya sea una variable, función o clase.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79" name="Google Shape;479;p5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0" name="Google Shape;48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75" y="3321113"/>
            <a:ext cx="733425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Export</a:t>
            </a:r>
            <a:r>
              <a:rPr lang="en-US">
                <a:highlight>
                  <a:schemeClr val="lt1"/>
                </a:highlight>
              </a:rPr>
              <a:t> - Import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86" name="Google Shape;486;p53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También</a:t>
            </a:r>
            <a:r>
              <a:rPr lang="en-US">
                <a:highlight>
                  <a:srgbClr val="FFFFFF"/>
                </a:highlight>
              </a:rPr>
              <a:t> podemos colocar lo exportado por separado, en programas de mayor tamaño es </a:t>
            </a:r>
            <a:r>
              <a:rPr lang="en-US">
                <a:highlight>
                  <a:srgbClr val="FFFFFF"/>
                </a:highlight>
              </a:rPr>
              <a:t>útil</a:t>
            </a:r>
            <a:r>
              <a:rPr lang="en-US">
                <a:highlight>
                  <a:srgbClr val="FFFFFF"/>
                </a:highlight>
              </a:rPr>
              <a:t> esta </a:t>
            </a:r>
            <a:r>
              <a:rPr lang="en-US">
                <a:highlight>
                  <a:srgbClr val="FFFFFF"/>
                </a:highlight>
              </a:rPr>
              <a:t>implementación</a:t>
            </a:r>
            <a:r>
              <a:rPr lang="en-US">
                <a:highlight>
                  <a:srgbClr val="FFFFFF"/>
                </a:highlight>
              </a:rPr>
              <a:t> ya que nos permite observar que es lo que estamos exportando.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87" name="Google Shape;487;p5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8" name="Google Shape;48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7188" y="3835713"/>
            <a:ext cx="69056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>
                <a:highlight>
                  <a:srgbClr val="FFFFFF"/>
                </a:highlight>
              </a:rPr>
              <a:t>Export</a:t>
            </a:r>
            <a:r>
              <a:rPr lang="en-US">
                <a:highlight>
                  <a:schemeClr val="lt1"/>
                </a:highlight>
              </a:rPr>
              <a:t> - Import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94" name="Google Shape;494;p54"/>
          <p:cNvSpPr txBox="1"/>
          <p:nvPr>
            <p:ph idx="4294967295" type="body"/>
          </p:nvPr>
        </p:nvSpPr>
        <p:spPr>
          <a:xfrm>
            <a:off x="628650" y="1530725"/>
            <a:ext cx="7886700" cy="4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Luego para importar </a:t>
            </a:r>
            <a:r>
              <a:rPr lang="en-US">
                <a:highlight>
                  <a:srgbClr val="FFFFFF"/>
                </a:highlight>
              </a:rPr>
              <a:t>colocamos una lista de lo que queremos importar en llaves import {...}, de esta manera: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>
                <a:highlight>
                  <a:srgbClr val="FFFFFF"/>
                </a:highlight>
              </a:rPr>
              <a:t>Aunque también podemos incluir un * para simplificar	</a:t>
            </a:r>
            <a:endParaRPr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495" name="Google Shape;495;p5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6" name="Google Shape;49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50" y="3176888"/>
            <a:ext cx="694372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850" y="5624075"/>
            <a:ext cx="7854773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Ejercicios</a:t>
            </a:r>
            <a:endParaRPr/>
          </a:p>
        </p:txBody>
      </p:sp>
      <p:sp>
        <p:nvSpPr>
          <p:cNvPr id="504" name="Google Shape;504;p5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6"/>
          <p:cNvSpPr txBox="1"/>
          <p:nvPr>
            <p:ph idx="4294967295" type="body"/>
          </p:nvPr>
        </p:nvSpPr>
        <p:spPr>
          <a:xfrm>
            <a:off x="311700" y="1973525"/>
            <a:ext cx="8520600" cy="4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Crear una clase Punto y otra Recta.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Exportar la clase Punto e importarla en la clase Recta.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/>
              <a:t>Donde la clase Recta </a:t>
            </a:r>
            <a:r>
              <a:rPr lang="en-US"/>
              <a:t>utilice</a:t>
            </a:r>
            <a:r>
              <a:rPr lang="en-US"/>
              <a:t> dos punto (inicio y final)</a:t>
            </a:r>
            <a:endParaRPr/>
          </a:p>
        </p:txBody>
      </p:sp>
      <p:sp>
        <p:nvSpPr>
          <p:cNvPr id="510" name="Google Shape;510;p5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 Black"/>
              <a:buNone/>
            </a:pPr>
            <a:r>
              <a:rPr b="1" lang="en-US"/>
              <a:t>Ejercicio 	</a:t>
            </a:r>
            <a:endParaRPr b="1"/>
          </a:p>
        </p:txBody>
      </p:sp>
      <p:sp>
        <p:nvSpPr>
          <p:cNvPr id="511" name="Google Shape;511;p5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