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5/17/2024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07C52-791F-C25F-3982-D9F74FF63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GB" dirty="0"/>
              <a:t>Maze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0A9-0C2D-39FB-90D3-7FBEE44EF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GB" dirty="0"/>
              <a:t>Team Seven – Saul Vassallo, Nick Gaerty, Luca </a:t>
            </a:r>
            <a:r>
              <a:rPr lang="en-GB" dirty="0" err="1"/>
              <a:t>D’Ascari</a:t>
            </a:r>
            <a:endParaRPr lang="en-M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02D24-96E8-8AF7-B02F-C4601278E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8" r="2388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4BF1-A074-D1F3-D62A-B63D689F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56EE-A73E-BC3C-1F79-60B2C119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speed adjustment is then achieved by multiplying the error by the scalar value, which is then added or subtracted to the base speeds of the right and left motors.</a:t>
            </a:r>
          </a:p>
          <a:p>
            <a:endParaRPr lang="en-GB" dirty="0"/>
          </a:p>
          <a:p>
            <a:r>
              <a:rPr lang="en-GB" dirty="0"/>
              <a:t>This adjustment is constrained between 0 and 150 to ensure that the speeds will not go beyond these values.</a:t>
            </a:r>
          </a:p>
          <a:p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9881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7CC3-0CC1-44B1-2838-48ADE9FC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762D-73AF-FB76-2C97-FAF3B06C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time was implemented where the robot will stop and use the Ultrasonic Sensor to scan in front of it and check for walls ahead.</a:t>
            </a:r>
          </a:p>
          <a:p>
            <a:endParaRPr lang="en-GB" dirty="0"/>
          </a:p>
          <a:p>
            <a:r>
              <a:rPr lang="en-GB" dirty="0"/>
              <a:t>If a wall is below the given distance, and there is also a wall on the right, the robot will perform a 90 degree turn and continue.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7496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8C30-7C8D-5660-D294-11E0709C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7A42-F4DC-5B46-5251-968D3E6D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 Main Parts: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Infrared readings</a:t>
            </a:r>
          </a:p>
          <a:p>
            <a:pPr marL="0" indent="0">
              <a:buNone/>
            </a:pPr>
            <a:r>
              <a:rPr lang="en-GB" dirty="0"/>
              <a:t>- Maze traversal algorithm</a:t>
            </a:r>
          </a:p>
          <a:p>
            <a:pPr>
              <a:buFontTx/>
              <a:buChar char="-"/>
            </a:pPr>
            <a:r>
              <a:rPr lang="en-GB" dirty="0"/>
              <a:t>Wall following implementation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47483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57E4-A6AC-FE10-4729-ADF2CBB3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Infrared Readings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D90E-C62F-C9AA-8667-DD4C4293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The infrared sensor was used to calculate the readings of the maze tiles, start space and end space.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Thresholds were then given to each tile based by comparing the different readings and getting the upper and lower range of each different space.</a:t>
            </a:r>
          </a:p>
          <a:p>
            <a:pPr>
              <a:buFontTx/>
              <a:buChar char="-"/>
            </a:pPr>
            <a:endParaRPr lang="en-GB" dirty="0"/>
          </a:p>
          <a:p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34701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8782-350B-CAB6-166A-2687FF4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Thresholds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0636-AD8B-AD31-6564-396AA413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White maze tiles:  </a:t>
            </a:r>
          </a:p>
          <a:p>
            <a:endParaRPr lang="en-GB" dirty="0"/>
          </a:p>
          <a:p>
            <a:r>
              <a:rPr lang="en-GB" dirty="0"/>
              <a:t>Grey start square:</a:t>
            </a:r>
          </a:p>
          <a:p>
            <a:endParaRPr lang="en-GB" dirty="0"/>
          </a:p>
          <a:p>
            <a:r>
              <a:rPr lang="en-GB" dirty="0"/>
              <a:t>Black end square: 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0004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06A5-1F23-92AB-6BB5-E255EA9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Maze Traversal Algorithm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A08F-5E9F-32F7-4788-7CA9F97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Our traversal method utilizes both right and left-hand on wall algorithms.</a:t>
            </a:r>
          </a:p>
          <a:p>
            <a:endParaRPr lang="en-GB" dirty="0"/>
          </a:p>
          <a:p>
            <a:r>
              <a:rPr lang="en-GB" dirty="0"/>
              <a:t>The robot will start off by constantly following the right wall until it finds the end square. It will make use of the thresholds for this.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Once the end goal is found, it will carry on until it does a full loop around the maze until it gets back to the start square.</a:t>
            </a:r>
          </a:p>
        </p:txBody>
      </p:sp>
    </p:spTree>
    <p:extLst>
      <p:ext uri="{BB962C8B-B14F-4D97-AF65-F5344CB8AC3E}">
        <p14:creationId xmlns:p14="http://schemas.microsoft.com/office/powerpoint/2010/main" val="355878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F29F-26C7-CB67-F0DA-B4A3F13F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6BAC-ED4C-A109-35DD-9A42F80D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Once the start square is found, it will then start again in the opposite direction, but this time by following the left wall instead. </a:t>
            </a:r>
          </a:p>
          <a:p>
            <a:endParaRPr lang="en-GB" dirty="0"/>
          </a:p>
          <a:p>
            <a:r>
              <a:rPr lang="en-GB" dirty="0"/>
              <a:t>This will eliminate the 50/50 chance that the left route is faster than the right.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guarantee that the maze is completed by the robot as the start and end goals can both be found on the perimeter of the maze.</a:t>
            </a:r>
          </a:p>
        </p:txBody>
      </p:sp>
    </p:spTree>
    <p:extLst>
      <p:ext uri="{BB962C8B-B14F-4D97-AF65-F5344CB8AC3E}">
        <p14:creationId xmlns:p14="http://schemas.microsoft.com/office/powerpoint/2010/main" val="290595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Cross 103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DEB2B-F820-67B7-679F-766617B0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90257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Traversal Visualization</a:t>
            </a:r>
          </a:p>
        </p:txBody>
      </p:sp>
      <p:pic>
        <p:nvPicPr>
          <p:cNvPr id="1026" name="Picture 2" descr="Maze Escape with Wall-Following Algorithm. | by Andrew Yong Zheng Dao |  Medium">
            <a:extLst>
              <a:ext uri="{FF2B5EF4-FFF2-40B4-BE49-F238E27FC236}">
                <a16:creationId xmlns:a16="http://schemas.microsoft.com/office/drawing/2014/main" id="{FB665884-A522-3925-5714-4B00E6E4D5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682" y="1096772"/>
            <a:ext cx="6976024" cy="43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ross 1040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ED6C-D45E-C2FC-12D1-E1DDD90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 Following Implementation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E769-1428-B00E-9949-B3AACACB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dynamic wall following implementation was done.</a:t>
            </a:r>
          </a:p>
          <a:p>
            <a:endParaRPr lang="en-GB" dirty="0"/>
          </a:p>
          <a:p>
            <a:r>
              <a:rPr lang="en-GB" dirty="0"/>
              <a:t>To start, the robot is given a base speed of 100 and constantly measures the distance to the right wall and maintains a target distance of __cm.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78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192A-F9E2-E6B7-1DE3-4D6F8F1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4C4D-89AD-0DBA-A63A-136A4923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8611507" cy="3188586"/>
          </a:xfrm>
        </p:spPr>
        <p:txBody>
          <a:bodyPr>
            <a:normAutofit/>
          </a:bodyPr>
          <a:lstStyle/>
          <a:p>
            <a:r>
              <a:rPr lang="en-GB" dirty="0"/>
              <a:t>Once the measured distance is found, the error is calculated by determining whether it is under or over the target distance.</a:t>
            </a:r>
          </a:p>
          <a:p>
            <a:endParaRPr lang="en-GB" dirty="0"/>
          </a:p>
          <a:p>
            <a:r>
              <a:rPr lang="en-GB" dirty="0"/>
              <a:t>This error is then multiplied by a scalar value.</a:t>
            </a:r>
            <a:endParaRPr lang="en-MT" dirty="0"/>
          </a:p>
          <a:p>
            <a:endParaRPr lang="en-GB" dirty="0"/>
          </a:p>
          <a:p>
            <a:r>
              <a:rPr lang="en-GB" dirty="0"/>
              <a:t>The max distance which can be sent is limited to 25 to ensure calibrations remain stable.</a:t>
            </a:r>
          </a:p>
          <a:p>
            <a:endParaRPr lang="en-GB" dirty="0"/>
          </a:p>
          <a:p>
            <a:endParaRPr lang="en-GB" dirty="0"/>
          </a:p>
          <a:p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97338550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440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Seaford Display</vt:lpstr>
      <vt:lpstr>System Font Regular</vt:lpstr>
      <vt:lpstr>Tenorite</vt:lpstr>
      <vt:lpstr>MadridVTI</vt:lpstr>
      <vt:lpstr>Maze</vt:lpstr>
      <vt:lpstr>Overview</vt:lpstr>
      <vt:lpstr>Infrared Readings</vt:lpstr>
      <vt:lpstr>Thresholds</vt:lpstr>
      <vt:lpstr>Maze Traversal Algorithm</vt:lpstr>
      <vt:lpstr>Continued…</vt:lpstr>
      <vt:lpstr>Traversal Visualization</vt:lpstr>
      <vt:lpstr>Wall Following Implementation</vt:lpstr>
      <vt:lpstr>Continued…</vt:lpstr>
      <vt:lpstr>Continued…</vt:lpstr>
      <vt:lpstr>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Nick Gaerty</dc:creator>
  <cp:lastModifiedBy>Nick Gaerty</cp:lastModifiedBy>
  <cp:revision>1</cp:revision>
  <dcterms:created xsi:type="dcterms:W3CDTF">2024-05-17T17:52:11Z</dcterms:created>
  <dcterms:modified xsi:type="dcterms:W3CDTF">2024-05-18T15:05:54Z</dcterms:modified>
</cp:coreProperties>
</file>