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FA1-3857-4D7A-BBFA-79A6A70CE700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21F870C-DBAC-4C3A-B942-A113936512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1126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FA1-3857-4D7A-BBFA-79A6A70CE700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21F870C-DBAC-4C3A-B942-A113936512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06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FA1-3857-4D7A-BBFA-79A6A70CE700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21F870C-DBAC-4C3A-B942-A113936512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439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FA1-3857-4D7A-BBFA-79A6A70CE700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21F870C-DBAC-4C3A-B942-A113936512C1}" type="slidenum">
              <a:rPr lang="es-ES" smtClean="0"/>
              <a:t>‹Nº›</a:t>
            </a:fld>
            <a:endParaRPr lang="es-E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1630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FA1-3857-4D7A-BBFA-79A6A70CE700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21F870C-DBAC-4C3A-B942-A113936512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27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FA1-3857-4D7A-BBFA-79A6A70CE700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870C-DBAC-4C3A-B942-A113936512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0591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FA1-3857-4D7A-BBFA-79A6A70CE700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870C-DBAC-4C3A-B942-A113936512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8137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FA1-3857-4D7A-BBFA-79A6A70CE700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870C-DBAC-4C3A-B942-A113936512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856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DEF7FA1-3857-4D7A-BBFA-79A6A70CE700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21F870C-DBAC-4C3A-B942-A113936512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79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FA1-3857-4D7A-BBFA-79A6A70CE700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870C-DBAC-4C3A-B942-A113936512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222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FA1-3857-4D7A-BBFA-79A6A70CE700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21F870C-DBAC-4C3A-B942-A113936512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03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FA1-3857-4D7A-BBFA-79A6A70CE700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870C-DBAC-4C3A-B942-A113936512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415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FA1-3857-4D7A-BBFA-79A6A70CE700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870C-DBAC-4C3A-B942-A113936512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28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FA1-3857-4D7A-BBFA-79A6A70CE700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870C-DBAC-4C3A-B942-A113936512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36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FA1-3857-4D7A-BBFA-79A6A70CE700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870C-DBAC-4C3A-B942-A113936512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605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FA1-3857-4D7A-BBFA-79A6A70CE700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870C-DBAC-4C3A-B942-A113936512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576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F7FA1-3857-4D7A-BBFA-79A6A70CE700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F870C-DBAC-4C3A-B942-A113936512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990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F7FA1-3857-4D7A-BBFA-79A6A70CE700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F870C-DBAC-4C3A-B942-A113936512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99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853553"/>
          </a:xfrm>
        </p:spPr>
        <p:txBody>
          <a:bodyPr/>
          <a:lstStyle/>
          <a:p>
            <a:pPr algn="ctr"/>
            <a:r>
              <a:rPr lang="es-ES" dirty="0" smtClean="0"/>
              <a:t>Presentación TFG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Presentado por: Saúl Nebreda Martínez</a:t>
            </a:r>
            <a:endParaRPr lang="es-ES" dirty="0"/>
          </a:p>
        </p:txBody>
      </p:sp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422" y="234095"/>
            <a:ext cx="17621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4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Modelo E/R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8" y="3196034"/>
            <a:ext cx="4697412" cy="1880394"/>
          </a:xfr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594124" y="3229177"/>
            <a:ext cx="4700058" cy="1814108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Este es el modelo E/R de la base de datos. Con este esquema simplemente vemos como estará estructurada la base de datos y los datos mas importantes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821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Tecnologías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472" y="2452031"/>
            <a:ext cx="994328" cy="935838"/>
          </a:xfr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758744" y="2430577"/>
            <a:ext cx="5701020" cy="3599316"/>
          </a:xfrm>
        </p:spPr>
        <p:txBody>
          <a:bodyPr/>
          <a:lstStyle/>
          <a:p>
            <a:pPr algn="just"/>
            <a:r>
              <a:rPr lang="es-ES" dirty="0" smtClean="0"/>
              <a:t>He utilizado PowerDesigner para crear el modelo E/R y los casos de uso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 </a:t>
            </a:r>
          </a:p>
          <a:p>
            <a:pPr algn="just"/>
            <a:r>
              <a:rPr lang="es-ES" dirty="0" smtClean="0"/>
              <a:t> He utilizado VirtualBox para simular un servidor principal con otros dos servidores y una base de datos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682" y="4252640"/>
            <a:ext cx="1007319" cy="86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9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err="1" smtClean="0"/>
              <a:t>Introduccion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00750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Este proyecto consiste en desarrollar una pagina web con un menu de navegación para los aficionados. Cada apartado será una página web distinta y estará alojada en un servidor local que tendrá su propia ip.</a:t>
            </a:r>
          </a:p>
          <a:p>
            <a:pPr marL="0" indent="0" algn="just">
              <a:buNone/>
            </a:pPr>
            <a:endParaRPr lang="es-ES" dirty="0" smtClean="0"/>
          </a:p>
          <a:p>
            <a:pPr marL="0" indent="0" algn="just">
              <a:buNone/>
            </a:pPr>
            <a:r>
              <a:rPr lang="es-ES" dirty="0" smtClean="0"/>
              <a:t>Para poder no tener que acceder mediante una ip, se configurara un servidor DNS. Para almacenar toda la información sobre jugadores, competiciones, equipos, socios y usuarios habrá una base de datos.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 err="1" smtClean="0"/>
              <a:t>Tambien</a:t>
            </a:r>
            <a:r>
              <a:rPr lang="es-ES" dirty="0" smtClean="0"/>
              <a:t> habrá un servicio para visualizar los videos de los partidos bajo demanda.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250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Funciones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782525" cy="4327064"/>
          </a:xfrm>
        </p:spPr>
        <p:txBody>
          <a:bodyPr/>
          <a:lstStyle/>
          <a:p>
            <a:pPr algn="just"/>
            <a:r>
              <a:rPr lang="es-ES" dirty="0" smtClean="0"/>
              <a:t>Menu de navegación de fácil uso para el aficionado</a:t>
            </a:r>
          </a:p>
          <a:p>
            <a:pPr algn="just"/>
            <a:r>
              <a:rPr lang="es-ES" dirty="0" smtClean="0"/>
              <a:t>Base de datos centralizada que almacenara información importante sobre jugadores, equipos, etc.</a:t>
            </a:r>
          </a:p>
          <a:p>
            <a:pPr algn="just"/>
            <a:r>
              <a:rPr lang="es-ES" dirty="0" smtClean="0"/>
              <a:t>Servicio para ver los videos de los partidos bajo demanda</a:t>
            </a:r>
          </a:p>
          <a:p>
            <a:pPr algn="just"/>
            <a:r>
              <a:rPr lang="es-ES" dirty="0" smtClean="0"/>
              <a:t>Para la parte de administración habrá un login exclusivo para usuarios administradores</a:t>
            </a:r>
          </a:p>
          <a:p>
            <a:pPr algn="just"/>
            <a:r>
              <a:rPr lang="es-ES" dirty="0" smtClean="0"/>
              <a:t>Servidor web para almacenar la pagina web</a:t>
            </a:r>
          </a:p>
          <a:p>
            <a:pPr algn="just"/>
            <a:r>
              <a:rPr lang="es-ES" dirty="0" smtClean="0"/>
              <a:t>Servidor DNS para acceder con un nombre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10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Requisitos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2" y="2336872"/>
            <a:ext cx="9008802" cy="4379691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Funcionales</a:t>
            </a:r>
          </a:p>
          <a:p>
            <a:pPr algn="just"/>
            <a:r>
              <a:rPr lang="es-ES" dirty="0" smtClean="0"/>
              <a:t>Al área de administración solamente podrán acceder usuarios autorizados</a:t>
            </a:r>
          </a:p>
          <a:p>
            <a:pPr algn="just"/>
            <a:r>
              <a:rPr lang="es-ES" dirty="0" smtClean="0"/>
              <a:t>Acceso a los videos de los partidos exclusivo para socios</a:t>
            </a:r>
          </a:p>
          <a:p>
            <a:pPr algn="just"/>
            <a:r>
              <a:rPr lang="es-ES" dirty="0" smtClean="0"/>
              <a:t>Se podrán ver los resultados actualizados</a:t>
            </a:r>
          </a:p>
          <a:p>
            <a:pPr marL="0" indent="0" algn="just">
              <a:buNone/>
            </a:pPr>
            <a:r>
              <a:rPr lang="es-ES" dirty="0" smtClean="0"/>
              <a:t>No funcionales</a:t>
            </a:r>
          </a:p>
          <a:p>
            <a:pPr marL="0" indent="0" algn="just">
              <a:buNone/>
            </a:pPr>
            <a:r>
              <a:rPr lang="es-ES" dirty="0" smtClean="0"/>
              <a:t>Habrá una base de datos</a:t>
            </a:r>
          </a:p>
          <a:p>
            <a:pPr marL="0" indent="0" algn="just">
              <a:buNone/>
            </a:pPr>
            <a:r>
              <a:rPr lang="es-ES" dirty="0" smtClean="0"/>
              <a:t>Se instalará un servidor web</a:t>
            </a:r>
          </a:p>
          <a:p>
            <a:pPr marL="0" indent="0" algn="just">
              <a:buNone/>
            </a:pPr>
            <a:r>
              <a:rPr lang="es-ES" dirty="0" smtClean="0"/>
              <a:t>Se instalará un servidor DNS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27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Esquema de red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912" y="2336800"/>
            <a:ext cx="2635663" cy="3598863"/>
          </a:xfr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238889" y="3099969"/>
            <a:ext cx="6253606" cy="1800951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Este esquema lo que intenta explicar es que habrá un servidor que estará conectado a internet mediante un router. El servidor también incluye un servidor web, un servidor DNS y la base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791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Esquema funcionamiento pagina web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94" y="3040856"/>
            <a:ext cx="4152900" cy="2190750"/>
          </a:xfr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86221" y="3235755"/>
            <a:ext cx="4700058" cy="1800951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Este esquema muestra como funcionan algunas paginas. Por ejemplo, el login de los administradores, socios o la búsqueda de una competición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86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Caso de uso: Acceso área de administración</a:t>
            </a:r>
            <a:endParaRPr lang="es-E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94" y="2759677"/>
            <a:ext cx="3219899" cy="2753109"/>
          </a:xfr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284936" y="3251272"/>
            <a:ext cx="5009246" cy="15312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Con este caso de uso lo que se intenta explicar </a:t>
            </a:r>
            <a:r>
              <a:rPr lang="es-ES" dirty="0" smtClean="0"/>
              <a:t>es que </a:t>
            </a:r>
            <a:r>
              <a:rPr lang="es-ES" dirty="0"/>
              <a:t>el usuario debe logearse o registrarse para poder actualizar las clasificaciones </a:t>
            </a:r>
          </a:p>
        </p:txBody>
      </p:sp>
    </p:spTree>
    <p:extLst>
      <p:ext uri="{BB962C8B-B14F-4D97-AF65-F5344CB8AC3E}">
        <p14:creationId xmlns:p14="http://schemas.microsoft.com/office/powerpoint/2010/main" val="1628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Acceso a enlaces de los videos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36" y="2783492"/>
            <a:ext cx="3334215" cy="2705478"/>
          </a:xfr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357300" y="3132861"/>
            <a:ext cx="4700058" cy="1781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Con este caso de uso lo que se intenta explicar es </a:t>
            </a:r>
            <a:r>
              <a:rPr lang="es-ES" dirty="0" smtClean="0"/>
              <a:t>que </a:t>
            </a:r>
            <a:r>
              <a:rPr lang="es-ES" dirty="0"/>
              <a:t>el </a:t>
            </a:r>
            <a:r>
              <a:rPr lang="es-ES" dirty="0" smtClean="0"/>
              <a:t>socio </a:t>
            </a:r>
            <a:r>
              <a:rPr lang="es-ES" dirty="0"/>
              <a:t>debe logearse o registrarse para poder </a:t>
            </a:r>
            <a:r>
              <a:rPr lang="es-ES" dirty="0" smtClean="0"/>
              <a:t>visualizar los enlaces de los videos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44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Actualización de las competiciones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73" y="2688229"/>
            <a:ext cx="3705742" cy="2896004"/>
          </a:xfr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87251" y="3106548"/>
            <a:ext cx="5016864" cy="1485188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 smtClean="0"/>
              <a:t>En este caso de uso se intenta explicar que para visualizar los resultados de las competiciones, el usuario debe utilizar el buscador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479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509</TotalTime>
  <Words>422</Words>
  <Application>Microsoft Office PowerPoint</Application>
  <PresentationFormat>Panorámica</PresentationFormat>
  <Paragraphs>41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Berlín</vt:lpstr>
      <vt:lpstr>Presentación TFG</vt:lpstr>
      <vt:lpstr>Introduccion</vt:lpstr>
      <vt:lpstr>Funciones</vt:lpstr>
      <vt:lpstr>Requisitos</vt:lpstr>
      <vt:lpstr>Esquema de red</vt:lpstr>
      <vt:lpstr>Esquema funcionamiento pagina web</vt:lpstr>
      <vt:lpstr>Caso de uso: Acceso área de administración</vt:lpstr>
      <vt:lpstr>Acceso a enlaces de los videos</vt:lpstr>
      <vt:lpstr>Actualización de las competiciones</vt:lpstr>
      <vt:lpstr>Modelo E/R</vt:lpstr>
      <vt:lpstr>Tecnologías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TFG</dc:title>
  <dc:creator>Saul</dc:creator>
  <cp:lastModifiedBy>Saul</cp:lastModifiedBy>
  <cp:revision>19</cp:revision>
  <dcterms:created xsi:type="dcterms:W3CDTF">2025-03-11T09:47:56Z</dcterms:created>
  <dcterms:modified xsi:type="dcterms:W3CDTF">2025-03-12T11:41:55Z</dcterms:modified>
</cp:coreProperties>
</file>