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3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4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5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8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9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2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ulguz1/FinalSopes1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CFE25-5095-4615-AA75-93A7405C6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1963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E219F1F-831A-4997-AFB1-1006038E9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Propuesta Solucion Examen FINAL SOPES 1</a:t>
            </a:r>
            <a:endParaRPr lang="es-GT" sz="66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81AA14-896C-416C-8ADC-DB6BB6928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MARVIN SAUL GUZMAN GARCIA</a:t>
            </a:r>
          </a:p>
          <a:p>
            <a:r>
              <a:rPr lang="en-US" sz="2200" dirty="0">
                <a:solidFill>
                  <a:srgbClr val="FFFFFF"/>
                </a:solidFill>
              </a:rPr>
              <a:t>201602517</a:t>
            </a:r>
            <a:endParaRPr lang="es-GT" sz="2200" dirty="0">
              <a:solidFill>
                <a:srgbClr val="FFFFFF"/>
              </a:solidFill>
            </a:endParaRP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51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F934C-5A2A-4BB6-A52E-BBEAAFB2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Problema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49665-ACCD-46ED-9A27-9199556D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0" i="0" dirty="0">
                <a:solidFill>
                  <a:srgbClr val="2F6473"/>
                </a:solidFill>
                <a:effectLst/>
                <a:latin typeface="-apple-system"/>
              </a:rPr>
              <a:t>Se solicita crear un app cliente en el cual se deberá de estar contenido en un </a:t>
            </a:r>
            <a:r>
              <a:rPr lang="es-GT" b="0" i="0" dirty="0" err="1">
                <a:solidFill>
                  <a:srgbClr val="2F6473"/>
                </a:solidFill>
                <a:effectLst/>
                <a:latin typeface="-apple-system"/>
              </a:rPr>
              <a:t>pod</a:t>
            </a:r>
            <a:r>
              <a:rPr lang="es-GT" b="0" i="0" dirty="0">
                <a:solidFill>
                  <a:srgbClr val="2F6473"/>
                </a:solidFill>
                <a:effectLst/>
                <a:latin typeface="-apple-system"/>
              </a:rPr>
              <a:t> de un </a:t>
            </a:r>
            <a:r>
              <a:rPr lang="es-GT" b="0" i="0" dirty="0" err="1">
                <a:solidFill>
                  <a:srgbClr val="2F6473"/>
                </a:solidFill>
                <a:effectLst/>
                <a:latin typeface="-apple-system"/>
              </a:rPr>
              <a:t>cluster</a:t>
            </a:r>
            <a:r>
              <a:rPr lang="es-GT" b="0" i="0" dirty="0">
                <a:solidFill>
                  <a:srgbClr val="2F6473"/>
                </a:solidFill>
                <a:effectLst/>
                <a:latin typeface="-apple-system"/>
              </a:rPr>
              <a:t>  de </a:t>
            </a:r>
            <a:r>
              <a:rPr lang="es-GT" b="0" i="0" dirty="0" err="1">
                <a:solidFill>
                  <a:srgbClr val="2F6473"/>
                </a:solidFill>
                <a:effectLst/>
                <a:latin typeface="-apple-system"/>
              </a:rPr>
              <a:t>kubernetes</a:t>
            </a:r>
            <a:r>
              <a:rPr lang="es-GT" b="0" i="0" dirty="0">
                <a:solidFill>
                  <a:srgbClr val="2F6473"/>
                </a:solidFill>
                <a:effectLst/>
                <a:latin typeface="-apple-system"/>
              </a:rPr>
              <a:t>, al igual que el servidor . Este redireccionara por medio de un load </a:t>
            </a:r>
            <a:r>
              <a:rPr lang="es-GT" b="0" i="0" dirty="0" err="1">
                <a:solidFill>
                  <a:srgbClr val="2F6473"/>
                </a:solidFill>
                <a:effectLst/>
                <a:latin typeface="-apple-system"/>
              </a:rPr>
              <a:t>balancer</a:t>
            </a:r>
            <a:r>
              <a:rPr lang="es-GT" b="0" i="0" dirty="0">
                <a:solidFill>
                  <a:srgbClr val="2F6473"/>
                </a:solidFill>
                <a:effectLst/>
                <a:latin typeface="-apple-system"/>
              </a:rPr>
              <a:t> , y consumirá peticiones a una base de datos </a:t>
            </a:r>
            <a:r>
              <a:rPr lang="es-GT" b="0" i="0" dirty="0" err="1">
                <a:solidFill>
                  <a:srgbClr val="2F6473"/>
                </a:solidFill>
                <a:effectLst/>
                <a:latin typeface="-apple-system"/>
              </a:rPr>
              <a:t>NoSql</a:t>
            </a:r>
            <a:r>
              <a:rPr lang="es-GT" b="0" i="0" dirty="0">
                <a:solidFill>
                  <a:srgbClr val="2F6473"/>
                </a:solidFill>
                <a:effectLst/>
                <a:latin typeface="-apple-system"/>
              </a:rPr>
              <a:t>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5724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5CA89-D6F6-4522-B596-6EE27E89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Arquitectura Planteada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220421-2A8C-43B8-BE18-91C0A3ACB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22" y="1839055"/>
            <a:ext cx="766869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9DEE-1329-42E3-AA0B-93F713A6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Definicion de Arquitectura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EA9B5-40B8-4B70-84C1-C88C37ED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Cluster de Kubernetes Google Cloud</a:t>
            </a:r>
          </a:p>
          <a:p>
            <a:pPr lvl="1"/>
            <a:r>
              <a:rPr lang="en-US" sz="2000" b="1" dirty="0"/>
              <a:t>App </a:t>
            </a:r>
            <a:r>
              <a:rPr lang="en-US" sz="2000" b="1" dirty="0" err="1"/>
              <a:t>Cliente</a:t>
            </a:r>
            <a:r>
              <a:rPr lang="en-US" sz="2000" dirty="0"/>
              <a:t>: se </a:t>
            </a:r>
            <a:r>
              <a:rPr lang="en-US" sz="2000" dirty="0" err="1"/>
              <a:t>desarrollo</a:t>
            </a:r>
            <a:r>
              <a:rPr lang="en-US" sz="2000" dirty="0"/>
              <a:t> un </a:t>
            </a:r>
            <a:r>
              <a:rPr lang="en-US" sz="2000" dirty="0" err="1"/>
              <a:t>sistema</a:t>
            </a:r>
            <a:r>
              <a:rPr lang="en-US" sz="2000" dirty="0"/>
              <a:t> de login y </a:t>
            </a:r>
            <a:r>
              <a:rPr lang="en-US" sz="2000" dirty="0" err="1"/>
              <a:t>registro</a:t>
            </a:r>
            <a:r>
              <a:rPr lang="en-US" sz="2000" dirty="0"/>
              <a:t> de </a:t>
            </a:r>
            <a:r>
              <a:rPr lang="en-US" sz="2000" dirty="0" err="1"/>
              <a:t>usuarios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PHP.</a:t>
            </a:r>
          </a:p>
          <a:p>
            <a:pPr lvl="1"/>
            <a:r>
              <a:rPr lang="en-US" sz="2000" b="1" dirty="0"/>
              <a:t>Server</a:t>
            </a:r>
            <a:r>
              <a:rPr lang="en-US" sz="2000" dirty="0"/>
              <a:t>: el </a:t>
            </a:r>
            <a:r>
              <a:rPr lang="en-US" sz="2000" dirty="0" err="1"/>
              <a:t>servidor</a:t>
            </a:r>
            <a:r>
              <a:rPr lang="en-US" sz="2000" dirty="0"/>
              <a:t> que sera </a:t>
            </a:r>
            <a:r>
              <a:rPr lang="en-US" sz="2000" dirty="0" err="1"/>
              <a:t>consumido</a:t>
            </a:r>
            <a:r>
              <a:rPr lang="en-US" sz="2000" dirty="0"/>
              <a:t> por la app </a:t>
            </a:r>
            <a:r>
              <a:rPr lang="en-US" sz="2000" dirty="0" err="1"/>
              <a:t>cliente</a:t>
            </a:r>
            <a:r>
              <a:rPr lang="en-US" sz="2000" dirty="0"/>
              <a:t> se </a:t>
            </a:r>
            <a:r>
              <a:rPr lang="en-US" sz="2000" dirty="0" err="1"/>
              <a:t>desarrollara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Node </a:t>
            </a:r>
            <a:r>
              <a:rPr lang="en-US" sz="2000" dirty="0" err="1"/>
              <a:t>js</a:t>
            </a:r>
            <a:r>
              <a:rPr lang="en-US" sz="2000" dirty="0"/>
              <a:t> , </a:t>
            </a:r>
            <a:r>
              <a:rPr lang="en-US" sz="2000" dirty="0" err="1"/>
              <a:t>este</a:t>
            </a:r>
            <a:r>
              <a:rPr lang="en-US" sz="2000" dirty="0"/>
              <a:t> hara </a:t>
            </a:r>
            <a:r>
              <a:rPr lang="en-US" sz="2000" dirty="0" err="1"/>
              <a:t>peticiones</a:t>
            </a:r>
            <a:r>
              <a:rPr lang="en-US" sz="2000" dirty="0"/>
              <a:t> a los </a:t>
            </a:r>
            <a:r>
              <a:rPr lang="en-US" sz="2000" dirty="0" err="1"/>
              <a:t>servicios</a:t>
            </a:r>
            <a:r>
              <a:rPr lang="en-US" sz="2000" dirty="0"/>
              <a:t> de AWS </a:t>
            </a:r>
            <a:r>
              <a:rPr lang="en-US" sz="2000" dirty="0" err="1"/>
              <a:t>Dynamodb</a:t>
            </a:r>
            <a:r>
              <a:rPr lang="en-US" sz="2000" dirty="0"/>
              <a:t> para </a:t>
            </a:r>
            <a:r>
              <a:rPr lang="en-US" sz="2000" dirty="0" err="1"/>
              <a:t>hacer</a:t>
            </a:r>
            <a:r>
              <a:rPr lang="en-US" sz="2000" dirty="0"/>
              <a:t> un POST y GET </a:t>
            </a:r>
            <a:r>
              <a:rPr lang="en-US" sz="2000" dirty="0" err="1"/>
              <a:t>en</a:t>
            </a:r>
            <a:r>
              <a:rPr lang="en-US" sz="2000" dirty="0"/>
              <a:t> la base de datos.</a:t>
            </a:r>
          </a:p>
          <a:p>
            <a:pPr lvl="1"/>
            <a:r>
              <a:rPr lang="en-US" sz="2000" b="1" dirty="0"/>
              <a:t>Load Balance : </a:t>
            </a:r>
            <a:r>
              <a:rPr lang="en-US" sz="2000" dirty="0"/>
              <a:t>El </a:t>
            </a:r>
            <a:r>
              <a:rPr lang="en-US" sz="2000" dirty="0" err="1"/>
              <a:t>balanceador</a:t>
            </a:r>
            <a:r>
              <a:rPr lang="en-US" sz="2000" dirty="0"/>
              <a:t> de carga se </a:t>
            </a:r>
            <a:r>
              <a:rPr lang="en-US" sz="2000" dirty="0" err="1"/>
              <a:t>utiliza</a:t>
            </a:r>
            <a:r>
              <a:rPr lang="en-US" sz="2000" dirty="0"/>
              <a:t> dentro del cluster de Kubernetes </a:t>
            </a:r>
            <a:r>
              <a:rPr lang="en-US" sz="2000" dirty="0" err="1"/>
              <a:t>este</a:t>
            </a:r>
            <a:r>
              <a:rPr lang="en-US" sz="2000" dirty="0"/>
              <a:t> para que </a:t>
            </a:r>
            <a:r>
              <a:rPr lang="en-US" sz="2000" dirty="0" err="1"/>
              <a:t>pueda</a:t>
            </a:r>
            <a:r>
              <a:rPr lang="en-US" sz="2000" dirty="0"/>
              <a:t> </a:t>
            </a:r>
            <a:r>
              <a:rPr lang="en-US" sz="2000" dirty="0" err="1"/>
              <a:t>redireccionar</a:t>
            </a:r>
            <a:r>
              <a:rPr lang="en-US" sz="2000" dirty="0"/>
              <a:t> a las </a:t>
            </a:r>
            <a:r>
              <a:rPr lang="en-US" sz="2000" dirty="0" err="1"/>
              <a:t>diferentes</a:t>
            </a:r>
            <a:r>
              <a:rPr lang="en-US" sz="2000" dirty="0"/>
              <a:t> replicas que se </a:t>
            </a:r>
            <a:r>
              <a:rPr lang="en-US" sz="2000" dirty="0" err="1"/>
              <a:t>creen</a:t>
            </a:r>
            <a:r>
              <a:rPr lang="en-US" sz="2000" dirty="0"/>
              <a:t>.</a:t>
            </a:r>
            <a:endParaRPr lang="en-US" sz="2000" b="1" dirty="0"/>
          </a:p>
          <a:p>
            <a:r>
              <a:rPr lang="en-US" sz="2400" b="1" dirty="0" err="1"/>
              <a:t>Servicios</a:t>
            </a:r>
            <a:r>
              <a:rPr lang="en-US" sz="2400" b="1" dirty="0"/>
              <a:t> AWS</a:t>
            </a:r>
          </a:p>
          <a:p>
            <a:pPr lvl="1"/>
            <a:r>
              <a:rPr lang="en-US" sz="2000" b="1" dirty="0"/>
              <a:t>Base</a:t>
            </a:r>
            <a:r>
              <a:rPr lang="en-US" sz="2000" dirty="0"/>
              <a:t> </a:t>
            </a:r>
            <a:r>
              <a:rPr lang="en-US" sz="2000" b="1" dirty="0"/>
              <a:t>de</a:t>
            </a:r>
            <a:r>
              <a:rPr lang="en-US" sz="2000" dirty="0"/>
              <a:t> </a:t>
            </a:r>
            <a:r>
              <a:rPr lang="en-US" sz="2000" b="1" dirty="0"/>
              <a:t>datos</a:t>
            </a:r>
            <a:r>
              <a:rPr lang="en-US" sz="2000" dirty="0"/>
              <a:t>: Se utilizara el </a:t>
            </a:r>
            <a:r>
              <a:rPr lang="en-US" sz="2000" dirty="0" err="1"/>
              <a:t>servicio</a:t>
            </a:r>
            <a:r>
              <a:rPr lang="en-US" sz="2000" dirty="0"/>
              <a:t> de DynamoDB </a:t>
            </a:r>
            <a:r>
              <a:rPr lang="en-US" sz="2000" dirty="0" err="1"/>
              <a:t>en</a:t>
            </a:r>
            <a:r>
              <a:rPr lang="en-US" sz="2000" dirty="0"/>
              <a:t> AWS, la </a:t>
            </a:r>
            <a:r>
              <a:rPr lang="en-US" sz="2000" dirty="0" err="1"/>
              <a:t>cual</a:t>
            </a:r>
            <a:r>
              <a:rPr lang="en-US" sz="2000" dirty="0"/>
              <a:t> es una base de datos </a:t>
            </a:r>
            <a:r>
              <a:rPr lang="en-US" sz="2000" dirty="0" err="1"/>
              <a:t>NoSql</a:t>
            </a:r>
            <a:r>
              <a:rPr lang="en-US" sz="2000" dirty="0"/>
              <a:t>, </a:t>
            </a:r>
            <a:r>
              <a:rPr lang="en-US" sz="2000" dirty="0" err="1"/>
              <a:t>donde</a:t>
            </a:r>
            <a:r>
              <a:rPr lang="en-US" sz="2000" dirty="0"/>
              <a:t> se </a:t>
            </a:r>
            <a:r>
              <a:rPr lang="en-US" sz="2000" dirty="0" err="1"/>
              <a:t>almacenara</a:t>
            </a:r>
            <a:r>
              <a:rPr lang="en-US" sz="2000" dirty="0"/>
              <a:t> la informacion de los </a:t>
            </a:r>
            <a:r>
              <a:rPr lang="en-US" sz="2000" dirty="0" err="1"/>
              <a:t>usuarios</a:t>
            </a:r>
            <a:endParaRPr lang="en-US" sz="2000" dirty="0"/>
          </a:p>
          <a:p>
            <a:endParaRPr lang="es-GT" sz="2400" dirty="0"/>
          </a:p>
        </p:txBody>
      </p:sp>
    </p:spTree>
    <p:extLst>
      <p:ext uri="{BB962C8B-B14F-4D97-AF65-F5344CB8AC3E}">
        <p14:creationId xmlns:p14="http://schemas.microsoft.com/office/powerpoint/2010/main" val="31122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500B4-8121-4AD5-AB3D-4DF91AEF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372" y="655410"/>
            <a:ext cx="10515600" cy="1325563"/>
          </a:xfrm>
        </p:spPr>
        <p:txBody>
          <a:bodyPr/>
          <a:lstStyle/>
          <a:p>
            <a:r>
              <a:rPr lang="en-US" dirty="0"/>
              <a:t>Arquitectura de Manejo de Sesiones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64D421-695B-403D-8205-C597087F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6" y="2656115"/>
            <a:ext cx="7592168" cy="18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2D9D2-CE69-462E-A6B5-12776D7D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Manejo de Sesiones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5973E9-9F77-4221-A732-B1F621770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el manejo de sesiones se utilizara las variables de session de php,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almacenan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local storage del </a:t>
            </a:r>
            <a:r>
              <a:rPr lang="en-US" dirty="0" err="1"/>
              <a:t>navegador</a:t>
            </a:r>
            <a:r>
              <a:rPr lang="en-US" dirty="0"/>
              <a:t>.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1976F8-306B-472D-81F4-B46588DD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572" y="3790492"/>
            <a:ext cx="4226587" cy="124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51355-11E6-4008-9DD9-893BE54B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357" y="566324"/>
            <a:ext cx="10515600" cy="1325563"/>
          </a:xfrm>
        </p:spPr>
        <p:txBody>
          <a:bodyPr/>
          <a:lstStyle/>
          <a:p>
            <a:r>
              <a:rPr lang="en-US" dirty="0"/>
              <a:t>Enlace de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ADA0A-88F1-492D-85CD-8890A4E5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8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GT" dirty="0">
                <a:solidFill>
                  <a:schemeClr val="tx1"/>
                </a:solidFill>
                <a:latin typeface="-apple-system"/>
              </a:rPr>
              <a:t>En el siguiente link se subir</a:t>
            </a:r>
            <a:r>
              <a:rPr lang="es-GT" dirty="0">
                <a:solidFill>
                  <a:schemeClr val="tx1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á</a:t>
            </a:r>
            <a:r>
              <a:rPr lang="es-GT" dirty="0">
                <a:solidFill>
                  <a:schemeClr val="tx1"/>
                </a:solidFill>
                <a:latin typeface="-apple-system"/>
              </a:rPr>
              <a:t> todo el c</a:t>
            </a:r>
            <a:r>
              <a:rPr lang="es-GT" dirty="0">
                <a:solidFill>
                  <a:schemeClr val="tx1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ó</a:t>
            </a:r>
            <a:r>
              <a:rPr lang="es-GT" dirty="0">
                <a:solidFill>
                  <a:schemeClr val="tx1"/>
                </a:solidFill>
                <a:latin typeface="-apple-system"/>
              </a:rPr>
              <a:t>digo y cambios que se realizaran en la implementaci</a:t>
            </a:r>
            <a:r>
              <a:rPr lang="es-GT" dirty="0">
                <a:solidFill>
                  <a:schemeClr val="tx1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ó</a:t>
            </a:r>
            <a:r>
              <a:rPr lang="es-GT" dirty="0">
                <a:solidFill>
                  <a:schemeClr val="tx1"/>
                </a:solidFill>
                <a:latin typeface="-apple-system"/>
              </a:rPr>
              <a:t>n y desarrollo de lo solicitado</a:t>
            </a:r>
            <a:endParaRPr lang="es-GT" i="0" dirty="0">
              <a:solidFill>
                <a:schemeClr val="tx1"/>
              </a:solidFill>
              <a:effectLst/>
              <a:latin typeface="-apple-system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GT" dirty="0">
              <a:solidFill>
                <a:srgbClr val="3599A0"/>
              </a:solidFill>
              <a:latin typeface="-apple-system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s-GT" b="0" i="0" dirty="0">
                <a:solidFill>
                  <a:srgbClr val="3599A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https://github.com/Saulguz1/FinalSopes1.git</a:t>
            </a:r>
            <a:endParaRPr lang="es-GT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5425843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F2F3F0"/>
      </a:lt2>
      <a:accent1>
        <a:srgbClr val="942EE2"/>
      </a:accent1>
      <a:accent2>
        <a:srgbClr val="5139D6"/>
      </a:accent2>
      <a:accent3>
        <a:srgbClr val="2E5DE2"/>
      </a:accent3>
      <a:accent4>
        <a:srgbClr val="1C97D0"/>
      </a:accent4>
      <a:accent5>
        <a:srgbClr val="26BFB0"/>
      </a:accent5>
      <a:accent6>
        <a:srgbClr val="1AC66E"/>
      </a:accent6>
      <a:hlink>
        <a:srgbClr val="3599A0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256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Avenir Next LT Pro</vt:lpstr>
      <vt:lpstr>AvenirNext LT Pro Medium</vt:lpstr>
      <vt:lpstr>Rockwell</vt:lpstr>
      <vt:lpstr>Segoe UI</vt:lpstr>
      <vt:lpstr>Segoe UI Semilight</vt:lpstr>
      <vt:lpstr>ExploreVTI</vt:lpstr>
      <vt:lpstr>Propuesta Solucion Examen FINAL SOPES 1</vt:lpstr>
      <vt:lpstr>Problema</vt:lpstr>
      <vt:lpstr>Arquitectura Planteada</vt:lpstr>
      <vt:lpstr>Definicion de Arquitectura</vt:lpstr>
      <vt:lpstr>Arquitectura de Manejo de Sesiones</vt:lpstr>
      <vt:lpstr>Manejo de Sesiones</vt:lpstr>
      <vt:lpstr>Enlace de Repositorio en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Solucion Examen FINAL SOPES 1</dc:title>
  <dc:creator>Saul Guzman</dc:creator>
  <cp:lastModifiedBy>Saul Guzman</cp:lastModifiedBy>
  <cp:revision>6</cp:revision>
  <dcterms:created xsi:type="dcterms:W3CDTF">2020-11-09T15:35:47Z</dcterms:created>
  <dcterms:modified xsi:type="dcterms:W3CDTF">2020-11-09T16:25:29Z</dcterms:modified>
</cp:coreProperties>
</file>