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C9C3-2649-461C-92D6-F605C8C33DD0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EF05-C61F-40D1-B699-83A290BC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3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C9C3-2649-461C-92D6-F605C8C33DD0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EF05-C61F-40D1-B699-83A290BC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0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C9C3-2649-461C-92D6-F605C8C33DD0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EF05-C61F-40D1-B699-83A290BC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3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C9C3-2649-461C-92D6-F605C8C33DD0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EF05-C61F-40D1-B699-83A290BC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3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C9C3-2649-461C-92D6-F605C8C33DD0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EF05-C61F-40D1-B699-83A290BC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C9C3-2649-461C-92D6-F605C8C33DD0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EF05-C61F-40D1-B699-83A290BC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C9C3-2649-461C-92D6-F605C8C33DD0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EF05-C61F-40D1-B699-83A290BC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3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C9C3-2649-461C-92D6-F605C8C33DD0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EF05-C61F-40D1-B699-83A290BC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4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C9C3-2649-461C-92D6-F605C8C33DD0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EF05-C61F-40D1-B699-83A290BC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7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C9C3-2649-461C-92D6-F605C8C33DD0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EF05-C61F-40D1-B699-83A290BC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9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C9C3-2649-461C-92D6-F605C8C33DD0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EF05-C61F-40D1-B699-83A290BC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0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2C9C3-2649-461C-92D6-F605C8C33DD0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EF05-C61F-40D1-B699-83A290BC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1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Pitch </a:t>
            </a:r>
            <a:r>
              <a:rPr lang="fi-FI" dirty="0" err="1" smtClean="0"/>
              <a:t>group</a:t>
            </a:r>
            <a:r>
              <a:rPr lang="fi-FI" dirty="0" smtClean="0"/>
              <a:t>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2D </a:t>
            </a:r>
            <a:r>
              <a:rPr lang="fi-FI" dirty="0" err="1" smtClean="0"/>
              <a:t>platform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2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a soldier that fought along a friend against the invasion of our country, but it ended up destroyed and then an inner conflict started.</a:t>
            </a:r>
          </a:p>
          <a:p>
            <a:r>
              <a:rPr lang="en-US" dirty="0" smtClean="0"/>
              <a:t>We joined one side of that inner fight but our friend joined the other so now we have to defeat our once friend and his helpers.</a:t>
            </a:r>
          </a:p>
          <a:p>
            <a:r>
              <a:rPr lang="en-US" dirty="0" smtClean="0"/>
              <a:t>Game is set in fantasy world and not in any specific 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see what the war was like and we fight along our friend</a:t>
            </a:r>
          </a:p>
          <a:p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learn</a:t>
            </a:r>
            <a:r>
              <a:rPr lang="fi-FI" dirty="0" smtClean="0"/>
              <a:t> </a:t>
            </a:r>
            <a:r>
              <a:rPr lang="fi-FI" dirty="0" err="1" smtClean="0"/>
              <a:t>there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basics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smtClean="0"/>
              <a:t>game</a:t>
            </a:r>
            <a:endParaRPr lang="en-US" dirty="0" smtClean="0"/>
          </a:p>
          <a:p>
            <a:r>
              <a:rPr lang="en-US" dirty="0" smtClean="0"/>
              <a:t>Then we start to fight against our friend’s army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3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platformer controls (jumping, running)</a:t>
            </a:r>
          </a:p>
          <a:p>
            <a:r>
              <a:rPr lang="en-US" dirty="0" smtClean="0"/>
              <a:t>Probably shooting</a:t>
            </a:r>
          </a:p>
          <a:p>
            <a:r>
              <a:rPr lang="en-US" dirty="0" smtClean="0"/>
              <a:t>Melee combat</a:t>
            </a:r>
          </a:p>
          <a:p>
            <a:r>
              <a:rPr lang="en-US" dirty="0" smtClean="0"/>
              <a:t>Possibly shop and currency</a:t>
            </a:r>
          </a:p>
          <a:p>
            <a:r>
              <a:rPr lang="en-US" dirty="0" smtClean="0"/>
              <a:t>Level ups?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1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For </a:t>
            </a:r>
            <a:r>
              <a:rPr lang="fi-FI" dirty="0" err="1" smtClean="0"/>
              <a:t>moving</a:t>
            </a:r>
            <a:r>
              <a:rPr lang="fi-FI" dirty="0" smtClean="0"/>
              <a:t>: a(</a:t>
            </a:r>
            <a:r>
              <a:rPr lang="fi-FI" dirty="0" err="1" smtClean="0"/>
              <a:t>left</a:t>
            </a:r>
            <a:r>
              <a:rPr lang="fi-FI" dirty="0" smtClean="0"/>
              <a:t>),s(</a:t>
            </a:r>
            <a:r>
              <a:rPr lang="fi-FI" dirty="0" err="1" smtClean="0"/>
              <a:t>back</a:t>
            </a:r>
            <a:r>
              <a:rPr lang="fi-FI" dirty="0" smtClean="0"/>
              <a:t>),d(</a:t>
            </a:r>
            <a:r>
              <a:rPr lang="fi-FI" dirty="0" err="1" smtClean="0"/>
              <a:t>right</a:t>
            </a:r>
            <a:r>
              <a:rPr lang="fi-FI" dirty="0" smtClean="0"/>
              <a:t>),w(</a:t>
            </a:r>
            <a:r>
              <a:rPr lang="fi-FI" dirty="0" err="1" smtClean="0"/>
              <a:t>forward</a:t>
            </a:r>
            <a:r>
              <a:rPr lang="fi-FI" dirty="0" smtClean="0"/>
              <a:t>)</a:t>
            </a:r>
          </a:p>
          <a:p>
            <a:r>
              <a:rPr lang="fi-FI" dirty="0" smtClean="0"/>
              <a:t>For </a:t>
            </a:r>
            <a:r>
              <a:rPr lang="fi-FI" dirty="0" err="1" smtClean="0"/>
              <a:t>jumping</a:t>
            </a:r>
            <a:r>
              <a:rPr lang="fi-FI" dirty="0" smtClean="0"/>
              <a:t>: </a:t>
            </a:r>
            <a:r>
              <a:rPr lang="fi-FI" dirty="0" err="1" smtClean="0"/>
              <a:t>space</a:t>
            </a:r>
            <a:r>
              <a:rPr lang="fi-FI" dirty="0" smtClean="0"/>
              <a:t> </a:t>
            </a:r>
            <a:r>
              <a:rPr lang="fi-FI" dirty="0" err="1" smtClean="0"/>
              <a:t>bar</a:t>
            </a:r>
            <a:endParaRPr lang="fi-FI" dirty="0" smtClean="0"/>
          </a:p>
          <a:p>
            <a:r>
              <a:rPr lang="fi-FI" dirty="0" smtClean="0"/>
              <a:t>For </a:t>
            </a:r>
            <a:r>
              <a:rPr lang="fi-FI" dirty="0" err="1" smtClean="0"/>
              <a:t>aiming</a:t>
            </a:r>
            <a:r>
              <a:rPr lang="fi-FI" dirty="0" smtClean="0"/>
              <a:t>: </a:t>
            </a:r>
            <a:r>
              <a:rPr lang="fi-FI" dirty="0" err="1" smtClean="0"/>
              <a:t>move</a:t>
            </a:r>
            <a:r>
              <a:rPr lang="fi-FI" dirty="0" smtClean="0"/>
              <a:t> </a:t>
            </a:r>
            <a:r>
              <a:rPr lang="fi-FI" dirty="0" err="1" smtClean="0"/>
              <a:t>mouse</a:t>
            </a:r>
            <a:endParaRPr lang="fi-FI" dirty="0" smtClean="0"/>
          </a:p>
          <a:p>
            <a:r>
              <a:rPr lang="fi-FI" dirty="0" smtClean="0"/>
              <a:t>For </a:t>
            </a:r>
            <a:r>
              <a:rPr lang="fi-FI" dirty="0" err="1" smtClean="0"/>
              <a:t>shooting</a:t>
            </a:r>
            <a:r>
              <a:rPr lang="fi-FI" dirty="0" smtClean="0"/>
              <a:t>: </a:t>
            </a:r>
            <a:r>
              <a:rPr lang="fi-FI" dirty="0" err="1" smtClean="0"/>
              <a:t>mouse</a:t>
            </a:r>
            <a:r>
              <a:rPr lang="fi-FI" dirty="0" smtClean="0"/>
              <a:t> </a:t>
            </a:r>
            <a:r>
              <a:rPr lang="fi-FI" dirty="0" err="1" smtClean="0"/>
              <a:t>left</a:t>
            </a:r>
            <a:r>
              <a:rPr lang="fi-FI" dirty="0" smtClean="0"/>
              <a:t> </a:t>
            </a:r>
            <a:r>
              <a:rPr lang="fi-FI" smtClean="0"/>
              <a:t>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2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Pitch group 8</vt:lpstr>
      <vt:lpstr>Where are we?</vt:lpstr>
      <vt:lpstr>How do we start?</vt:lpstr>
      <vt:lpstr>Possible features</vt:lpstr>
      <vt:lpstr>Controls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group 8</dc:title>
  <dc:creator>Ovejero Daniel</dc:creator>
  <cp:lastModifiedBy>Ovejero Daniel</cp:lastModifiedBy>
  <cp:revision>3</cp:revision>
  <dcterms:created xsi:type="dcterms:W3CDTF">2015-07-16T09:11:00Z</dcterms:created>
  <dcterms:modified xsi:type="dcterms:W3CDTF">2015-07-16T09:23:25Z</dcterms:modified>
</cp:coreProperties>
</file>