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rvo"/>
      <p:regular r:id="rId26"/>
      <p:bold r:id="rId27"/>
      <p:italic r:id="rId28"/>
      <p:boldItalic r:id="rId29"/>
    </p:embeddedFont>
    <p:embeddedFont>
      <p:font typeface="Roboto Condensed"/>
      <p:regular r:id="rId30"/>
      <p:bold r:id="rId31"/>
      <p:italic r:id="rId32"/>
      <p:boldItalic r:id="rId33"/>
    </p:embeddedFont>
    <p:embeddedFont>
      <p:font typeface="Roboto Condensed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vo-regular.fntdata"/><Relationship Id="rId25" Type="http://schemas.openxmlformats.org/officeDocument/2006/relationships/slide" Target="slides/slide20.xml"/><Relationship Id="rId28" Type="http://schemas.openxmlformats.org/officeDocument/2006/relationships/font" Target="fonts/Arvo-italic.fntdata"/><Relationship Id="rId27" Type="http://schemas.openxmlformats.org/officeDocument/2006/relationships/font" Target="fonts/Arv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v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Condensed-bold.fntdata"/><Relationship Id="rId30" Type="http://schemas.openxmlformats.org/officeDocument/2006/relationships/font" Target="fonts/RobotoCondensed-regular.fntdata"/><Relationship Id="rId11" Type="http://schemas.openxmlformats.org/officeDocument/2006/relationships/slide" Target="slides/slide6.xml"/><Relationship Id="rId33" Type="http://schemas.openxmlformats.org/officeDocument/2006/relationships/font" Target="fonts/RobotoCondensed-boldItalic.fntdata"/><Relationship Id="rId10" Type="http://schemas.openxmlformats.org/officeDocument/2006/relationships/slide" Target="slides/slide5.xml"/><Relationship Id="rId32" Type="http://schemas.openxmlformats.org/officeDocument/2006/relationships/font" Target="fonts/RobotoCondensed-italic.fntdata"/><Relationship Id="rId13" Type="http://schemas.openxmlformats.org/officeDocument/2006/relationships/slide" Target="slides/slide8.xml"/><Relationship Id="rId35" Type="http://schemas.openxmlformats.org/officeDocument/2006/relationships/font" Target="fonts/RobotoCondensedLight-bold.fntdata"/><Relationship Id="rId12" Type="http://schemas.openxmlformats.org/officeDocument/2006/relationships/slide" Target="slides/slide7.xml"/><Relationship Id="rId34" Type="http://schemas.openxmlformats.org/officeDocument/2006/relationships/font" Target="fonts/RobotoCondensedLight-regular.fntdata"/><Relationship Id="rId15" Type="http://schemas.openxmlformats.org/officeDocument/2006/relationships/slide" Target="slides/slide10.xml"/><Relationship Id="rId37" Type="http://schemas.openxmlformats.org/officeDocument/2006/relationships/font" Target="fonts/RobotoCondensedLight-boldItalic.fntdata"/><Relationship Id="rId14" Type="http://schemas.openxmlformats.org/officeDocument/2006/relationships/slide" Target="slides/slide9.xml"/><Relationship Id="rId36" Type="http://schemas.openxmlformats.org/officeDocument/2006/relationships/font" Target="fonts/RobotoCondensedLigh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a973730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ca973730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a9737305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a9737305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ca9737305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ca9737305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a9737305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a9737305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cd8420be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cd8420be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c7a40731ff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c7a40731ff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c7a40731ff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c7a40731ff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cae481b8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cae481b8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c7a40731ff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c7a40731ff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c7a40731ff_0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c7a40731ff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91b252a96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91b252a96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c7a40731ff_0_1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c7a40731ff_0_1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7a3da269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7a3da269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7a40731ff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7a40731ff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7a40731ff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c7a40731ff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7a40731ff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7a40731ff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a9737305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a9737305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a97373053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a97373053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ca9737305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ca9737305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4" name="Google Shape;14;p2"/>
          <p:cNvGrpSpPr/>
          <p:nvPr/>
        </p:nvGrpSpPr>
        <p:grpSpPr>
          <a:xfrm flipH="1" rot="10800000">
            <a:off x="1" y="1090763"/>
            <a:ext cx="8847502" cy="2961974"/>
            <a:chOff x="-8178042" y="-4493254"/>
            <a:chExt cx="19483597" cy="6522736"/>
          </a:xfrm>
        </p:grpSpPr>
        <p:sp>
          <p:nvSpPr>
            <p:cNvPr id="15" name="Google Shape;15;p2"/>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7" name="Google Shape;17;p2"/>
          <p:cNvGrpSpPr/>
          <p:nvPr/>
        </p:nvGrpSpPr>
        <p:grpSpPr>
          <a:xfrm>
            <a:off x="3677236" y="4278349"/>
            <a:ext cx="5480828" cy="432996"/>
            <a:chOff x="5582265" y="4646738"/>
            <a:chExt cx="5480828" cy="432996"/>
          </a:xfrm>
        </p:grpSpPr>
        <p:sp>
          <p:nvSpPr>
            <p:cNvPr id="18" name="Google Shape;18;p2"/>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2" name="Google Shape;22;p2"/>
          <p:cNvSpPr txBox="1"/>
          <p:nvPr>
            <p:ph type="ctrTitle"/>
          </p:nvPr>
        </p:nvSpPr>
        <p:spPr>
          <a:xfrm>
            <a:off x="685800" y="1090750"/>
            <a:ext cx="5367900" cy="296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bg>
      <p:bgPr>
        <a:solidFill>
          <a:schemeClr val="dk1"/>
        </a:solidFill>
      </p:bgPr>
    </p:bg>
    <p:spTree>
      <p:nvGrpSpPr>
        <p:cNvPr id="180" name="Shape 180"/>
        <p:cNvGrpSpPr/>
        <p:nvPr/>
      </p:nvGrpSpPr>
      <p:grpSpPr>
        <a:xfrm>
          <a:off x="0" y="0"/>
          <a:ext cx="0" cy="0"/>
          <a:chOff x="0" y="0"/>
          <a:chExt cx="0" cy="0"/>
        </a:xfrm>
      </p:grpSpPr>
      <p:cxnSp>
        <p:nvCxnSpPr>
          <p:cNvPr id="181" name="Google Shape;181;p11"/>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82" name="Google Shape;182;p1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83" name="Google Shape;183;p11"/>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84" name="Google Shape;184;p11"/>
          <p:cNvSpPr txBox="1"/>
          <p:nvPr>
            <p:ph type="ctrTitle"/>
          </p:nvPr>
        </p:nvSpPr>
        <p:spPr>
          <a:xfrm>
            <a:off x="2371725" y="630225"/>
            <a:ext cx="6331500" cy="1542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85" name="Google Shape;185;p11"/>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600"/>
              </a:spcBef>
              <a:spcAft>
                <a:spcPts val="0"/>
              </a:spcAft>
              <a:buClr>
                <a:schemeClr val="lt1"/>
              </a:buClr>
              <a:buSzPts val="2400"/>
              <a:buNone/>
              <a:defRPr>
                <a:solidFill>
                  <a:schemeClr val="lt1"/>
                </a:solidFill>
              </a:defRPr>
            </a:lvl1pPr>
            <a:lvl2pPr lvl="1" rtl="0">
              <a:lnSpc>
                <a:spcPct val="100000"/>
              </a:lnSpc>
              <a:spcBef>
                <a:spcPts val="1000"/>
              </a:spcBef>
              <a:spcAft>
                <a:spcPts val="0"/>
              </a:spcAft>
              <a:buClr>
                <a:schemeClr val="lt1"/>
              </a:buClr>
              <a:buSzPts val="1800"/>
              <a:buNone/>
              <a:defRPr sz="1800">
                <a:solidFill>
                  <a:schemeClr val="lt1"/>
                </a:solidFill>
              </a:defRPr>
            </a:lvl2pPr>
            <a:lvl3pPr lvl="2" rtl="0">
              <a:lnSpc>
                <a:spcPct val="100000"/>
              </a:lnSpc>
              <a:spcBef>
                <a:spcPts val="1000"/>
              </a:spcBef>
              <a:spcAft>
                <a:spcPts val="0"/>
              </a:spcAft>
              <a:buClr>
                <a:schemeClr val="lt1"/>
              </a:buClr>
              <a:buSzPts val="1800"/>
              <a:buNone/>
              <a:defRPr sz="1800">
                <a:solidFill>
                  <a:schemeClr val="lt1"/>
                </a:solidFill>
              </a:defRPr>
            </a:lvl3pPr>
            <a:lvl4pPr lvl="3" rtl="0">
              <a:lnSpc>
                <a:spcPct val="100000"/>
              </a:lnSpc>
              <a:spcBef>
                <a:spcPts val="1000"/>
              </a:spcBef>
              <a:spcAft>
                <a:spcPts val="0"/>
              </a:spcAft>
              <a:buClr>
                <a:schemeClr val="lt1"/>
              </a:buClr>
              <a:buSzPts val="1800"/>
              <a:buNone/>
              <a:defRPr sz="1800">
                <a:solidFill>
                  <a:schemeClr val="lt1"/>
                </a:solidFill>
              </a:defRPr>
            </a:lvl4pPr>
            <a:lvl5pPr lvl="4" rtl="0">
              <a:lnSpc>
                <a:spcPct val="100000"/>
              </a:lnSpc>
              <a:spcBef>
                <a:spcPts val="1000"/>
              </a:spcBef>
              <a:spcAft>
                <a:spcPts val="0"/>
              </a:spcAft>
              <a:buClr>
                <a:schemeClr val="lt1"/>
              </a:buClr>
              <a:buSzPts val="1800"/>
              <a:buNone/>
              <a:defRPr sz="1800">
                <a:solidFill>
                  <a:schemeClr val="lt1"/>
                </a:solidFill>
              </a:defRPr>
            </a:lvl5pPr>
            <a:lvl6pPr lvl="5" rtl="0">
              <a:lnSpc>
                <a:spcPct val="100000"/>
              </a:lnSpc>
              <a:spcBef>
                <a:spcPts val="1000"/>
              </a:spcBef>
              <a:spcAft>
                <a:spcPts val="0"/>
              </a:spcAft>
              <a:buClr>
                <a:schemeClr val="lt1"/>
              </a:buClr>
              <a:buSzPts val="1800"/>
              <a:buNone/>
              <a:defRPr sz="1800">
                <a:solidFill>
                  <a:schemeClr val="lt1"/>
                </a:solidFill>
              </a:defRPr>
            </a:lvl6pPr>
            <a:lvl7pPr lvl="6" rtl="0">
              <a:lnSpc>
                <a:spcPct val="100000"/>
              </a:lnSpc>
              <a:spcBef>
                <a:spcPts val="1000"/>
              </a:spcBef>
              <a:spcAft>
                <a:spcPts val="0"/>
              </a:spcAft>
              <a:buClr>
                <a:schemeClr val="lt1"/>
              </a:buClr>
              <a:buSzPts val="1800"/>
              <a:buNone/>
              <a:defRPr sz="1800">
                <a:solidFill>
                  <a:schemeClr val="lt1"/>
                </a:solidFill>
              </a:defRPr>
            </a:lvl7pPr>
            <a:lvl8pPr lvl="7" rtl="0">
              <a:lnSpc>
                <a:spcPct val="100000"/>
              </a:lnSpc>
              <a:spcBef>
                <a:spcPts val="1000"/>
              </a:spcBef>
              <a:spcAft>
                <a:spcPts val="0"/>
              </a:spcAft>
              <a:buClr>
                <a:schemeClr val="lt1"/>
              </a:buClr>
              <a:buSzPts val="1800"/>
              <a:buNone/>
              <a:defRPr sz="1800">
                <a:solidFill>
                  <a:schemeClr val="lt1"/>
                </a:solidFill>
              </a:defRPr>
            </a:lvl8pPr>
            <a:lvl9pPr lvl="8" rtl="0">
              <a:lnSpc>
                <a:spcPct val="100000"/>
              </a:lnSpc>
              <a:spcBef>
                <a:spcPts val="1000"/>
              </a:spcBef>
              <a:spcAft>
                <a:spcPts val="0"/>
              </a:spcAft>
              <a:buClr>
                <a:schemeClr val="lt1"/>
              </a:buClr>
              <a:buSzPts val="1800"/>
              <a:buNone/>
              <a:defRPr sz="1800">
                <a:solidFill>
                  <a:schemeClr val="lt1"/>
                </a:solidFill>
              </a:defRPr>
            </a:lvl9pPr>
          </a:lstStyle>
          <a:p/>
        </p:txBody>
      </p:sp>
      <p:sp>
        <p:nvSpPr>
          <p:cNvPr id="186" name="Google Shape;186;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3" name="Shape 23"/>
        <p:cNvGrpSpPr/>
        <p:nvPr/>
      </p:nvGrpSpPr>
      <p:grpSpPr>
        <a:xfrm>
          <a:off x="0" y="0"/>
          <a:ext cx="0" cy="0"/>
          <a:chOff x="0" y="0"/>
          <a:chExt cx="0" cy="0"/>
        </a:xfrm>
      </p:grpSpPr>
      <p:grpSp>
        <p:nvGrpSpPr>
          <p:cNvPr id="24" name="Google Shape;24;p3"/>
          <p:cNvGrpSpPr/>
          <p:nvPr/>
        </p:nvGrpSpPr>
        <p:grpSpPr>
          <a:xfrm>
            <a:off x="-4" y="41"/>
            <a:ext cx="7072430" cy="1327314"/>
            <a:chOff x="-4" y="41"/>
            <a:chExt cx="7072430" cy="1327314"/>
          </a:xfrm>
        </p:grpSpPr>
        <p:sp>
          <p:nvSpPr>
            <p:cNvPr id="25" name="Google Shape;25;p3"/>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26" name="Google Shape;26;p3"/>
            <p:cNvGrpSpPr/>
            <p:nvPr/>
          </p:nvGrpSpPr>
          <p:grpSpPr>
            <a:xfrm flipH="1" rot="10800000">
              <a:off x="3" y="41"/>
              <a:ext cx="6756168" cy="1327314"/>
              <a:chOff x="-2168138" y="330075"/>
              <a:chExt cx="8650663" cy="1699506"/>
            </a:xfrm>
          </p:grpSpPr>
          <p:sp>
            <p:nvSpPr>
              <p:cNvPr id="27" name="Google Shape;27;p3"/>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28" name="Google Shape;28;p3"/>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29" name="Google Shape;29;p3"/>
            <p:cNvGrpSpPr/>
            <p:nvPr/>
          </p:nvGrpSpPr>
          <p:grpSpPr>
            <a:xfrm flipH="1" rot="10800000">
              <a:off x="-4" y="381008"/>
              <a:ext cx="7072430" cy="771743"/>
              <a:chOff x="-9092084" y="330075"/>
              <a:chExt cx="15574609" cy="1699501"/>
            </a:xfrm>
          </p:grpSpPr>
          <p:sp>
            <p:nvSpPr>
              <p:cNvPr id="30" name="Google Shape;30;p3"/>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31" name="Google Shape;31;p3"/>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32" name="Google Shape;32;p3"/>
          <p:cNvGrpSpPr/>
          <p:nvPr/>
        </p:nvGrpSpPr>
        <p:grpSpPr>
          <a:xfrm>
            <a:off x="6946842" y="4472723"/>
            <a:ext cx="2202830" cy="670795"/>
            <a:chOff x="5575242" y="4472723"/>
            <a:chExt cx="2202830" cy="670795"/>
          </a:xfrm>
        </p:grpSpPr>
        <p:sp>
          <p:nvSpPr>
            <p:cNvPr id="33" name="Google Shape;33;p3"/>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 name="Google Shape;34;p3"/>
            <p:cNvGrpSpPr/>
            <p:nvPr/>
          </p:nvGrpSpPr>
          <p:grpSpPr>
            <a:xfrm flipH="1">
              <a:off x="5734850" y="4472723"/>
              <a:ext cx="2040837" cy="670795"/>
              <a:chOff x="1297954" y="330075"/>
              <a:chExt cx="5169293" cy="1699506"/>
            </a:xfrm>
          </p:grpSpPr>
          <p:sp>
            <p:nvSpPr>
              <p:cNvPr id="35" name="Google Shape;35;p3"/>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 name="Google Shape;37;p3"/>
            <p:cNvGrpSpPr/>
            <p:nvPr/>
          </p:nvGrpSpPr>
          <p:grpSpPr>
            <a:xfrm flipH="1">
              <a:off x="5578209" y="4646738"/>
              <a:ext cx="2199863" cy="304563"/>
              <a:chOff x="-5827153" y="330075"/>
              <a:chExt cx="12276019" cy="1699569"/>
            </a:xfrm>
          </p:grpSpPr>
          <p:sp>
            <p:nvSpPr>
              <p:cNvPr id="38" name="Google Shape;38;p3"/>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0" name="Google Shape;40;p3"/>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1" name="Google Shape;41;p3"/>
          <p:cNvSpPr txBox="1"/>
          <p:nvPr>
            <p:ph idx="1" type="body"/>
          </p:nvPr>
        </p:nvSpPr>
        <p:spPr>
          <a:xfrm>
            <a:off x="814275" y="1537988"/>
            <a:ext cx="3378300" cy="2724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1000"/>
              </a:spcBef>
              <a:spcAft>
                <a:spcPts val="0"/>
              </a:spcAft>
              <a:buSzPts val="2000"/>
              <a:buChar char="▻"/>
              <a:defRPr sz="2000"/>
            </a:lvl2pPr>
            <a:lvl3pPr indent="-355600" lvl="2" marL="1371600" algn="l">
              <a:lnSpc>
                <a:spcPct val="100000"/>
              </a:lnSpc>
              <a:spcBef>
                <a:spcPts val="1000"/>
              </a:spcBef>
              <a:spcAft>
                <a:spcPts val="0"/>
              </a:spcAft>
              <a:buSzPts val="2000"/>
              <a:buChar char="▻"/>
              <a:defRPr sz="2000"/>
            </a:lvl3pPr>
            <a:lvl4pPr indent="-355600" lvl="3" marL="1828800" algn="l">
              <a:lnSpc>
                <a:spcPct val="100000"/>
              </a:lnSpc>
              <a:spcBef>
                <a:spcPts val="1000"/>
              </a:spcBef>
              <a:spcAft>
                <a:spcPts val="0"/>
              </a:spcAft>
              <a:buSzPts val="2000"/>
              <a:buChar char="▻"/>
              <a:defRPr sz="2000"/>
            </a:lvl4pPr>
            <a:lvl5pPr indent="-355600" lvl="4" marL="2286000" algn="l">
              <a:lnSpc>
                <a:spcPct val="100000"/>
              </a:lnSpc>
              <a:spcBef>
                <a:spcPts val="1000"/>
              </a:spcBef>
              <a:spcAft>
                <a:spcPts val="0"/>
              </a:spcAft>
              <a:buSzPts val="2000"/>
              <a:buChar char="▻"/>
              <a:defRPr sz="2000"/>
            </a:lvl5pPr>
            <a:lvl6pPr indent="-355600" lvl="5" marL="2743200" algn="l">
              <a:lnSpc>
                <a:spcPct val="100000"/>
              </a:lnSpc>
              <a:spcBef>
                <a:spcPts val="1000"/>
              </a:spcBef>
              <a:spcAft>
                <a:spcPts val="0"/>
              </a:spcAft>
              <a:buSzPts val="2000"/>
              <a:buChar char="▻"/>
              <a:defRPr sz="2000"/>
            </a:lvl6pPr>
            <a:lvl7pPr indent="-355600" lvl="6" marL="3200400" algn="l">
              <a:lnSpc>
                <a:spcPct val="100000"/>
              </a:lnSpc>
              <a:spcBef>
                <a:spcPts val="1000"/>
              </a:spcBef>
              <a:spcAft>
                <a:spcPts val="0"/>
              </a:spcAft>
              <a:buSzPts val="2000"/>
              <a:buChar char="▻"/>
              <a:defRPr sz="2000"/>
            </a:lvl7pPr>
            <a:lvl8pPr indent="-355600" lvl="7" marL="3657600" algn="l">
              <a:lnSpc>
                <a:spcPct val="100000"/>
              </a:lnSpc>
              <a:spcBef>
                <a:spcPts val="1000"/>
              </a:spcBef>
              <a:spcAft>
                <a:spcPts val="0"/>
              </a:spcAft>
              <a:buSzPts val="2000"/>
              <a:buChar char="▻"/>
              <a:defRPr sz="2000"/>
            </a:lvl8pPr>
            <a:lvl9pPr indent="-355600" lvl="8" marL="4114800" algn="l">
              <a:lnSpc>
                <a:spcPct val="100000"/>
              </a:lnSpc>
              <a:spcBef>
                <a:spcPts val="1000"/>
              </a:spcBef>
              <a:spcAft>
                <a:spcPts val="1000"/>
              </a:spcAft>
              <a:buSzPts val="2000"/>
              <a:buChar char="▻"/>
              <a:defRPr sz="2000"/>
            </a:lvl9pPr>
          </a:lstStyle>
          <a:p/>
        </p:txBody>
      </p:sp>
      <p:sp>
        <p:nvSpPr>
          <p:cNvPr id="42" name="Google Shape;42;p3"/>
          <p:cNvSpPr txBox="1"/>
          <p:nvPr>
            <p:ph idx="2" type="body"/>
          </p:nvPr>
        </p:nvSpPr>
        <p:spPr>
          <a:xfrm>
            <a:off x="4396123" y="1537988"/>
            <a:ext cx="3378300" cy="2724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1000"/>
              </a:spcBef>
              <a:spcAft>
                <a:spcPts val="0"/>
              </a:spcAft>
              <a:buSzPts val="2000"/>
              <a:buChar char="▻"/>
              <a:defRPr sz="2000"/>
            </a:lvl2pPr>
            <a:lvl3pPr indent="-355600" lvl="2" marL="1371600" algn="l">
              <a:lnSpc>
                <a:spcPct val="100000"/>
              </a:lnSpc>
              <a:spcBef>
                <a:spcPts val="1000"/>
              </a:spcBef>
              <a:spcAft>
                <a:spcPts val="0"/>
              </a:spcAft>
              <a:buSzPts val="2000"/>
              <a:buChar char="▻"/>
              <a:defRPr sz="2000"/>
            </a:lvl3pPr>
            <a:lvl4pPr indent="-355600" lvl="3" marL="1828800" algn="l">
              <a:lnSpc>
                <a:spcPct val="100000"/>
              </a:lnSpc>
              <a:spcBef>
                <a:spcPts val="1000"/>
              </a:spcBef>
              <a:spcAft>
                <a:spcPts val="0"/>
              </a:spcAft>
              <a:buSzPts val="2000"/>
              <a:buChar char="▻"/>
              <a:defRPr sz="2000"/>
            </a:lvl4pPr>
            <a:lvl5pPr indent="-355600" lvl="4" marL="2286000" algn="l">
              <a:lnSpc>
                <a:spcPct val="100000"/>
              </a:lnSpc>
              <a:spcBef>
                <a:spcPts val="1000"/>
              </a:spcBef>
              <a:spcAft>
                <a:spcPts val="0"/>
              </a:spcAft>
              <a:buSzPts val="2000"/>
              <a:buChar char="▻"/>
              <a:defRPr sz="2000"/>
            </a:lvl5pPr>
            <a:lvl6pPr indent="-355600" lvl="5" marL="2743200" algn="l">
              <a:lnSpc>
                <a:spcPct val="100000"/>
              </a:lnSpc>
              <a:spcBef>
                <a:spcPts val="1000"/>
              </a:spcBef>
              <a:spcAft>
                <a:spcPts val="0"/>
              </a:spcAft>
              <a:buSzPts val="2000"/>
              <a:buChar char="▻"/>
              <a:defRPr sz="2000"/>
            </a:lvl6pPr>
            <a:lvl7pPr indent="-355600" lvl="6" marL="3200400" algn="l">
              <a:lnSpc>
                <a:spcPct val="100000"/>
              </a:lnSpc>
              <a:spcBef>
                <a:spcPts val="1000"/>
              </a:spcBef>
              <a:spcAft>
                <a:spcPts val="0"/>
              </a:spcAft>
              <a:buSzPts val="2000"/>
              <a:buChar char="▻"/>
              <a:defRPr sz="2000"/>
            </a:lvl7pPr>
            <a:lvl8pPr indent="-355600" lvl="7" marL="3657600" algn="l">
              <a:lnSpc>
                <a:spcPct val="100000"/>
              </a:lnSpc>
              <a:spcBef>
                <a:spcPts val="1000"/>
              </a:spcBef>
              <a:spcAft>
                <a:spcPts val="0"/>
              </a:spcAft>
              <a:buSzPts val="2000"/>
              <a:buChar char="▻"/>
              <a:defRPr sz="2000"/>
            </a:lvl8pPr>
            <a:lvl9pPr indent="-355600" lvl="8" marL="4114800" algn="l">
              <a:lnSpc>
                <a:spcPct val="100000"/>
              </a:lnSpc>
              <a:spcBef>
                <a:spcPts val="1000"/>
              </a:spcBef>
              <a:spcAft>
                <a:spcPts val="1000"/>
              </a:spcAft>
              <a:buSzPts val="2000"/>
              <a:buChar char="▻"/>
              <a:defRPr sz="2000"/>
            </a:lvl9pPr>
          </a:lstStyle>
          <a:p/>
        </p:txBody>
      </p:sp>
      <p:sp>
        <p:nvSpPr>
          <p:cNvPr id="43" name="Google Shape;43;p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grpSp>
        <p:nvGrpSpPr>
          <p:cNvPr id="45" name="Google Shape;45;p4"/>
          <p:cNvGrpSpPr/>
          <p:nvPr/>
        </p:nvGrpSpPr>
        <p:grpSpPr>
          <a:xfrm rot="10800000">
            <a:off x="-8" y="-2"/>
            <a:ext cx="2202830" cy="670795"/>
            <a:chOff x="5575242" y="4472723"/>
            <a:chExt cx="2202830" cy="670795"/>
          </a:xfrm>
        </p:grpSpPr>
        <p:sp>
          <p:nvSpPr>
            <p:cNvPr id="46" name="Google Shape;46;p4"/>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 name="Google Shape;47;p4"/>
            <p:cNvGrpSpPr/>
            <p:nvPr/>
          </p:nvGrpSpPr>
          <p:grpSpPr>
            <a:xfrm flipH="1">
              <a:off x="5734850" y="4472723"/>
              <a:ext cx="2040837" cy="670795"/>
              <a:chOff x="1297954" y="330075"/>
              <a:chExt cx="5169293" cy="1699506"/>
            </a:xfrm>
          </p:grpSpPr>
          <p:sp>
            <p:nvSpPr>
              <p:cNvPr id="48" name="Google Shape;48;p4"/>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4"/>
            <p:cNvGrpSpPr/>
            <p:nvPr/>
          </p:nvGrpSpPr>
          <p:grpSpPr>
            <a:xfrm flipH="1">
              <a:off x="5578209" y="4646738"/>
              <a:ext cx="2199863" cy="304563"/>
              <a:chOff x="-5827153" y="330075"/>
              <a:chExt cx="12276019" cy="1699569"/>
            </a:xfrm>
          </p:grpSpPr>
          <p:sp>
            <p:nvSpPr>
              <p:cNvPr id="51" name="Google Shape;51;p4"/>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3" name="Google Shape;53;p4"/>
          <p:cNvGrpSpPr/>
          <p:nvPr/>
        </p:nvGrpSpPr>
        <p:grpSpPr>
          <a:xfrm>
            <a:off x="6946842" y="4472723"/>
            <a:ext cx="2202830" cy="670795"/>
            <a:chOff x="5575242" y="4472723"/>
            <a:chExt cx="2202830" cy="670795"/>
          </a:xfrm>
        </p:grpSpPr>
        <p:sp>
          <p:nvSpPr>
            <p:cNvPr id="54" name="Google Shape;54;p4"/>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p4"/>
            <p:cNvGrpSpPr/>
            <p:nvPr/>
          </p:nvGrpSpPr>
          <p:grpSpPr>
            <a:xfrm flipH="1">
              <a:off x="5734850" y="4472723"/>
              <a:ext cx="2040837" cy="670795"/>
              <a:chOff x="1297954" y="330075"/>
              <a:chExt cx="5169293" cy="1699506"/>
            </a:xfrm>
          </p:grpSpPr>
          <p:sp>
            <p:nvSpPr>
              <p:cNvPr id="56" name="Google Shape;56;p4"/>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 name="Google Shape;58;p4"/>
            <p:cNvGrpSpPr/>
            <p:nvPr/>
          </p:nvGrpSpPr>
          <p:grpSpPr>
            <a:xfrm flipH="1">
              <a:off x="5578209" y="4646738"/>
              <a:ext cx="2199863" cy="304563"/>
              <a:chOff x="-5827153" y="330075"/>
              <a:chExt cx="12276019" cy="1699569"/>
            </a:xfrm>
          </p:grpSpPr>
          <p:sp>
            <p:nvSpPr>
              <p:cNvPr id="59" name="Google Shape;59;p4"/>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1" name="Google Shape;61;p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62" name="Shape 62"/>
        <p:cNvGrpSpPr/>
        <p:nvPr/>
      </p:nvGrpSpPr>
      <p:grpSpPr>
        <a:xfrm>
          <a:off x="0" y="0"/>
          <a:ext cx="0" cy="0"/>
          <a:chOff x="0" y="0"/>
          <a:chExt cx="0" cy="0"/>
        </a:xfrm>
      </p:grpSpPr>
      <p:sp>
        <p:nvSpPr>
          <p:cNvPr id="63" name="Google Shape;63;p5"/>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64" name="Google Shape;64;p5"/>
          <p:cNvGrpSpPr/>
          <p:nvPr/>
        </p:nvGrpSpPr>
        <p:grpSpPr>
          <a:xfrm>
            <a:off x="0" y="-7088"/>
            <a:ext cx="8661398" cy="5150588"/>
            <a:chOff x="0" y="-7088"/>
            <a:chExt cx="8661398" cy="5150588"/>
          </a:xfrm>
        </p:grpSpPr>
        <p:sp>
          <p:nvSpPr>
            <p:cNvPr id="65" name="Google Shape;65;p5"/>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67" name="Google Shape;67;p5"/>
          <p:cNvGrpSpPr/>
          <p:nvPr/>
        </p:nvGrpSpPr>
        <p:grpSpPr>
          <a:xfrm flipH="1" rot="10800000">
            <a:off x="-2" y="2924826"/>
            <a:ext cx="6589087" cy="2027268"/>
            <a:chOff x="-9894852" y="-4493254"/>
            <a:chExt cx="21200407" cy="6522740"/>
          </a:xfrm>
        </p:grpSpPr>
        <p:sp>
          <p:nvSpPr>
            <p:cNvPr id="68" name="Google Shape;68;p5"/>
            <p:cNvSpPr/>
            <p:nvPr/>
          </p:nvSpPr>
          <p:spPr>
            <a:xfrm>
              <a:off x="-9894852" y="-4493114"/>
              <a:ext cx="146853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69" name="Google Shape;69;p5"/>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8" name="Google Shape;78;p5"/>
          <p:cNvSpPr txBox="1"/>
          <p:nvPr>
            <p:ph type="ctrTitle"/>
          </p:nvPr>
        </p:nvSpPr>
        <p:spPr>
          <a:xfrm>
            <a:off x="463525" y="2871148"/>
            <a:ext cx="4094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9" name="Google Shape;79;p5"/>
          <p:cNvSpPr txBox="1"/>
          <p:nvPr>
            <p:ph idx="1" type="subTitle"/>
          </p:nvPr>
        </p:nvSpPr>
        <p:spPr>
          <a:xfrm>
            <a:off x="463525" y="3975449"/>
            <a:ext cx="4094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5"/>
              </a:buClr>
              <a:buSzPts val="2000"/>
              <a:buNone/>
              <a:defRPr sz="2000">
                <a:solidFill>
                  <a:schemeClr val="accent5"/>
                </a:solidFill>
              </a:defRPr>
            </a:lvl1pPr>
            <a:lvl2pPr lvl="1" algn="l">
              <a:lnSpc>
                <a:spcPct val="100000"/>
              </a:lnSpc>
              <a:spcBef>
                <a:spcPts val="1000"/>
              </a:spcBef>
              <a:spcAft>
                <a:spcPts val="0"/>
              </a:spcAft>
              <a:buClr>
                <a:schemeClr val="accent5"/>
              </a:buClr>
              <a:buSzPts val="2000"/>
              <a:buNone/>
              <a:defRPr sz="2000">
                <a:solidFill>
                  <a:schemeClr val="accent5"/>
                </a:solidFill>
              </a:defRPr>
            </a:lvl2pPr>
            <a:lvl3pPr lvl="2" algn="l">
              <a:lnSpc>
                <a:spcPct val="100000"/>
              </a:lnSpc>
              <a:spcBef>
                <a:spcPts val="1000"/>
              </a:spcBef>
              <a:spcAft>
                <a:spcPts val="0"/>
              </a:spcAft>
              <a:buClr>
                <a:schemeClr val="accent5"/>
              </a:buClr>
              <a:buSzPts val="2000"/>
              <a:buNone/>
              <a:defRPr sz="2000">
                <a:solidFill>
                  <a:schemeClr val="accent5"/>
                </a:solidFill>
              </a:defRPr>
            </a:lvl3pPr>
            <a:lvl4pPr lvl="3" algn="l">
              <a:lnSpc>
                <a:spcPct val="100000"/>
              </a:lnSpc>
              <a:spcBef>
                <a:spcPts val="1000"/>
              </a:spcBef>
              <a:spcAft>
                <a:spcPts val="0"/>
              </a:spcAft>
              <a:buClr>
                <a:schemeClr val="accent5"/>
              </a:buClr>
              <a:buSzPts val="2000"/>
              <a:buNone/>
              <a:defRPr sz="2000">
                <a:solidFill>
                  <a:schemeClr val="accent5"/>
                </a:solidFill>
              </a:defRPr>
            </a:lvl4pPr>
            <a:lvl5pPr lvl="4" algn="l">
              <a:lnSpc>
                <a:spcPct val="100000"/>
              </a:lnSpc>
              <a:spcBef>
                <a:spcPts val="1000"/>
              </a:spcBef>
              <a:spcAft>
                <a:spcPts val="0"/>
              </a:spcAft>
              <a:buClr>
                <a:schemeClr val="accent5"/>
              </a:buClr>
              <a:buSzPts val="2000"/>
              <a:buNone/>
              <a:defRPr sz="2000">
                <a:solidFill>
                  <a:schemeClr val="accent5"/>
                </a:solidFill>
              </a:defRPr>
            </a:lvl5pPr>
            <a:lvl6pPr lvl="5" algn="l">
              <a:lnSpc>
                <a:spcPct val="100000"/>
              </a:lnSpc>
              <a:spcBef>
                <a:spcPts val="1000"/>
              </a:spcBef>
              <a:spcAft>
                <a:spcPts val="0"/>
              </a:spcAft>
              <a:buClr>
                <a:schemeClr val="accent5"/>
              </a:buClr>
              <a:buSzPts val="2000"/>
              <a:buNone/>
              <a:defRPr sz="2000">
                <a:solidFill>
                  <a:schemeClr val="accent5"/>
                </a:solidFill>
              </a:defRPr>
            </a:lvl6pPr>
            <a:lvl7pPr lvl="6" algn="l">
              <a:lnSpc>
                <a:spcPct val="100000"/>
              </a:lnSpc>
              <a:spcBef>
                <a:spcPts val="1000"/>
              </a:spcBef>
              <a:spcAft>
                <a:spcPts val="0"/>
              </a:spcAft>
              <a:buClr>
                <a:schemeClr val="accent5"/>
              </a:buClr>
              <a:buSzPts val="2000"/>
              <a:buNone/>
              <a:defRPr sz="2000">
                <a:solidFill>
                  <a:schemeClr val="accent5"/>
                </a:solidFill>
              </a:defRPr>
            </a:lvl7pPr>
            <a:lvl8pPr lvl="7" algn="l">
              <a:lnSpc>
                <a:spcPct val="100000"/>
              </a:lnSpc>
              <a:spcBef>
                <a:spcPts val="1000"/>
              </a:spcBef>
              <a:spcAft>
                <a:spcPts val="0"/>
              </a:spcAft>
              <a:buClr>
                <a:schemeClr val="accent5"/>
              </a:buClr>
              <a:buSzPts val="2000"/>
              <a:buNone/>
              <a:defRPr sz="2000">
                <a:solidFill>
                  <a:schemeClr val="accent5"/>
                </a:solidFill>
              </a:defRPr>
            </a:lvl8pPr>
            <a:lvl9pPr lvl="8" algn="l">
              <a:lnSpc>
                <a:spcPct val="100000"/>
              </a:lnSpc>
              <a:spcBef>
                <a:spcPts val="1000"/>
              </a:spcBef>
              <a:spcAft>
                <a:spcPts val="1000"/>
              </a:spcAft>
              <a:buClr>
                <a:schemeClr val="accent5"/>
              </a:buClr>
              <a:buSzPts val="2000"/>
              <a:buNone/>
              <a:defRPr sz="2000">
                <a:solidFill>
                  <a:schemeClr val="accent5"/>
                </a:solidFill>
              </a:defRPr>
            </a:lvl9pPr>
          </a:lstStyle>
          <a:p/>
        </p:txBody>
      </p:sp>
      <p:sp>
        <p:nvSpPr>
          <p:cNvPr id="80" name="Google Shape;80;p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81" name="Shape 81"/>
        <p:cNvGrpSpPr/>
        <p:nvPr/>
      </p:nvGrpSpPr>
      <p:grpSpPr>
        <a:xfrm>
          <a:off x="0" y="0"/>
          <a:ext cx="0" cy="0"/>
          <a:chOff x="0" y="0"/>
          <a:chExt cx="0" cy="0"/>
        </a:xfrm>
      </p:grpSpPr>
      <p:grpSp>
        <p:nvGrpSpPr>
          <p:cNvPr id="82" name="Google Shape;82;p6"/>
          <p:cNvGrpSpPr/>
          <p:nvPr/>
        </p:nvGrpSpPr>
        <p:grpSpPr>
          <a:xfrm>
            <a:off x="6946842" y="4472723"/>
            <a:ext cx="2202830" cy="670795"/>
            <a:chOff x="5575242" y="4472723"/>
            <a:chExt cx="2202830" cy="670795"/>
          </a:xfrm>
        </p:grpSpPr>
        <p:sp>
          <p:nvSpPr>
            <p:cNvPr id="83" name="Google Shape;83;p6"/>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 name="Google Shape;84;p6"/>
            <p:cNvGrpSpPr/>
            <p:nvPr/>
          </p:nvGrpSpPr>
          <p:grpSpPr>
            <a:xfrm flipH="1">
              <a:off x="5734850" y="4472723"/>
              <a:ext cx="2040837" cy="670795"/>
              <a:chOff x="1297954" y="330075"/>
              <a:chExt cx="5169293" cy="1699506"/>
            </a:xfrm>
          </p:grpSpPr>
          <p:sp>
            <p:nvSpPr>
              <p:cNvPr id="85" name="Google Shape;85;p6"/>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 name="Google Shape;87;p6"/>
            <p:cNvGrpSpPr/>
            <p:nvPr/>
          </p:nvGrpSpPr>
          <p:grpSpPr>
            <a:xfrm flipH="1">
              <a:off x="5578209" y="4646738"/>
              <a:ext cx="2199863" cy="304563"/>
              <a:chOff x="-5827153" y="330075"/>
              <a:chExt cx="12276019" cy="1699569"/>
            </a:xfrm>
          </p:grpSpPr>
          <p:sp>
            <p:nvSpPr>
              <p:cNvPr id="88" name="Google Shape;88;p6"/>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0" name="Google Shape;90;p6"/>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91" name="Google Shape;91;p6"/>
          <p:cNvGrpSpPr/>
          <p:nvPr/>
        </p:nvGrpSpPr>
        <p:grpSpPr>
          <a:xfrm>
            <a:off x="0" y="-7088"/>
            <a:ext cx="8661398" cy="5150588"/>
            <a:chOff x="0" y="-7088"/>
            <a:chExt cx="8661398" cy="5150588"/>
          </a:xfrm>
        </p:grpSpPr>
        <p:sp>
          <p:nvSpPr>
            <p:cNvPr id="92" name="Google Shape;92;p6"/>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94" name="Google Shape;94;p6"/>
          <p:cNvGrpSpPr/>
          <p:nvPr/>
        </p:nvGrpSpPr>
        <p:grpSpPr>
          <a:xfrm flipH="1" rot="10800000">
            <a:off x="1" y="1090763"/>
            <a:ext cx="8847502" cy="2961974"/>
            <a:chOff x="-8178042" y="-4493254"/>
            <a:chExt cx="19483597" cy="6522736"/>
          </a:xfrm>
        </p:grpSpPr>
        <p:sp>
          <p:nvSpPr>
            <p:cNvPr id="95" name="Google Shape;95;p6"/>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96" name="Google Shape;96;p6"/>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97" name="Google Shape;97;p6"/>
          <p:cNvSpPr txBox="1"/>
          <p:nvPr>
            <p:ph idx="1" type="body"/>
          </p:nvPr>
        </p:nvSpPr>
        <p:spPr>
          <a:xfrm>
            <a:off x="829775" y="1202000"/>
            <a:ext cx="5090700" cy="27450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Clr>
                <a:srgbClr val="FFFFFF"/>
              </a:buClr>
              <a:buSzPts val="3000"/>
              <a:buChar char="▰"/>
              <a:defRPr i="1" sz="3000">
                <a:solidFill>
                  <a:srgbClr val="FFFFFF"/>
                </a:solidFill>
              </a:defRPr>
            </a:lvl1pPr>
            <a:lvl2pPr indent="-419100" lvl="1" marL="914400" algn="l">
              <a:lnSpc>
                <a:spcPct val="100000"/>
              </a:lnSpc>
              <a:spcBef>
                <a:spcPts val="480"/>
              </a:spcBef>
              <a:spcAft>
                <a:spcPts val="0"/>
              </a:spcAft>
              <a:buClr>
                <a:srgbClr val="FFFFFF"/>
              </a:buClr>
              <a:buSzPts val="3000"/>
              <a:buChar char="▻"/>
              <a:defRPr i="1" sz="3000">
                <a:solidFill>
                  <a:srgbClr val="FFFFFF"/>
                </a:solidFill>
              </a:defRPr>
            </a:lvl2pPr>
            <a:lvl3pPr indent="-419100" lvl="2" marL="1371600" algn="l">
              <a:lnSpc>
                <a:spcPct val="100000"/>
              </a:lnSpc>
              <a:spcBef>
                <a:spcPts val="480"/>
              </a:spcBef>
              <a:spcAft>
                <a:spcPts val="0"/>
              </a:spcAft>
              <a:buClr>
                <a:srgbClr val="FFFFFF"/>
              </a:buClr>
              <a:buSzPts val="3000"/>
              <a:buChar char="▻"/>
              <a:defRPr i="1" sz="3000">
                <a:solidFill>
                  <a:srgbClr val="FFFFFF"/>
                </a:solidFill>
              </a:defRPr>
            </a:lvl3pPr>
            <a:lvl4pPr indent="-419100" lvl="3" marL="1828800" algn="l">
              <a:lnSpc>
                <a:spcPct val="100000"/>
              </a:lnSpc>
              <a:spcBef>
                <a:spcPts val="360"/>
              </a:spcBef>
              <a:spcAft>
                <a:spcPts val="0"/>
              </a:spcAft>
              <a:buClr>
                <a:srgbClr val="FFFFFF"/>
              </a:buClr>
              <a:buSzPts val="3000"/>
              <a:buChar char="▻"/>
              <a:defRPr i="1" sz="3000">
                <a:solidFill>
                  <a:srgbClr val="FFFFFF"/>
                </a:solidFill>
              </a:defRPr>
            </a:lvl4pPr>
            <a:lvl5pPr indent="-419100" lvl="4" marL="2286000" algn="l">
              <a:lnSpc>
                <a:spcPct val="100000"/>
              </a:lnSpc>
              <a:spcBef>
                <a:spcPts val="360"/>
              </a:spcBef>
              <a:spcAft>
                <a:spcPts val="0"/>
              </a:spcAft>
              <a:buClr>
                <a:srgbClr val="FFFFFF"/>
              </a:buClr>
              <a:buSzPts val="3000"/>
              <a:buChar char="▻"/>
              <a:defRPr i="1" sz="3000">
                <a:solidFill>
                  <a:srgbClr val="FFFFFF"/>
                </a:solidFill>
              </a:defRPr>
            </a:lvl5pPr>
            <a:lvl6pPr indent="-419100" lvl="5" marL="2743200" algn="l">
              <a:lnSpc>
                <a:spcPct val="100000"/>
              </a:lnSpc>
              <a:spcBef>
                <a:spcPts val="360"/>
              </a:spcBef>
              <a:spcAft>
                <a:spcPts val="0"/>
              </a:spcAft>
              <a:buClr>
                <a:srgbClr val="FFFFFF"/>
              </a:buClr>
              <a:buSzPts val="3000"/>
              <a:buChar char="▻"/>
              <a:defRPr i="1" sz="3000">
                <a:solidFill>
                  <a:srgbClr val="FFFFFF"/>
                </a:solidFill>
              </a:defRPr>
            </a:lvl6pPr>
            <a:lvl7pPr indent="-419100" lvl="6" marL="3200400" algn="l">
              <a:lnSpc>
                <a:spcPct val="100000"/>
              </a:lnSpc>
              <a:spcBef>
                <a:spcPts val="360"/>
              </a:spcBef>
              <a:spcAft>
                <a:spcPts val="0"/>
              </a:spcAft>
              <a:buClr>
                <a:srgbClr val="FFFFFF"/>
              </a:buClr>
              <a:buSzPts val="3000"/>
              <a:buChar char="▻"/>
              <a:defRPr i="1" sz="3000">
                <a:solidFill>
                  <a:srgbClr val="FFFFFF"/>
                </a:solidFill>
              </a:defRPr>
            </a:lvl7pPr>
            <a:lvl8pPr indent="-419100" lvl="7" marL="3657600" algn="l">
              <a:lnSpc>
                <a:spcPct val="100000"/>
              </a:lnSpc>
              <a:spcBef>
                <a:spcPts val="360"/>
              </a:spcBef>
              <a:spcAft>
                <a:spcPts val="0"/>
              </a:spcAft>
              <a:buClr>
                <a:srgbClr val="FFFFFF"/>
              </a:buClr>
              <a:buSzPts val="3000"/>
              <a:buChar char="▻"/>
              <a:defRPr i="1" sz="3000">
                <a:solidFill>
                  <a:srgbClr val="FFFFFF"/>
                </a:solidFill>
              </a:defRPr>
            </a:lvl8pPr>
            <a:lvl9pPr indent="-419100" lvl="8" marL="4114800" algn="l">
              <a:lnSpc>
                <a:spcPct val="100000"/>
              </a:lnSpc>
              <a:spcBef>
                <a:spcPts val="360"/>
              </a:spcBef>
              <a:spcAft>
                <a:spcPts val="0"/>
              </a:spcAft>
              <a:buClr>
                <a:srgbClr val="FFFFFF"/>
              </a:buClr>
              <a:buSzPts val="3000"/>
              <a:buChar char="▻"/>
              <a:defRPr i="1" sz="3000">
                <a:solidFill>
                  <a:srgbClr val="FFFFFF"/>
                </a:solidFill>
              </a:defRPr>
            </a:lvl9pPr>
          </a:lstStyle>
          <a:p/>
        </p:txBody>
      </p:sp>
      <p:sp>
        <p:nvSpPr>
          <p:cNvPr id="98" name="Google Shape;98;p6"/>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es" sz="7200" u="none" cap="none" strike="noStrike">
                <a:solidFill>
                  <a:schemeClr val="accent5"/>
                </a:solidFill>
                <a:latin typeface="Arial"/>
                <a:ea typeface="Arial"/>
                <a:cs typeface="Arial"/>
                <a:sym typeface="Arial"/>
              </a:rPr>
              <a:t>“</a:t>
            </a:r>
            <a:endParaRPr b="1" i="0" sz="7200" u="none" cap="none" strike="noStrike">
              <a:solidFill>
                <a:schemeClr val="accent5"/>
              </a:solidFill>
              <a:latin typeface="Arial"/>
              <a:ea typeface="Arial"/>
              <a:cs typeface="Arial"/>
              <a:sym typeface="Arial"/>
            </a:endParaRPr>
          </a:p>
        </p:txBody>
      </p:sp>
      <p:sp>
        <p:nvSpPr>
          <p:cNvPr id="99" name="Google Shape;99;p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00" name="Shape 100"/>
        <p:cNvGrpSpPr/>
        <p:nvPr/>
      </p:nvGrpSpPr>
      <p:grpSpPr>
        <a:xfrm>
          <a:off x="0" y="0"/>
          <a:ext cx="0" cy="0"/>
          <a:chOff x="0" y="0"/>
          <a:chExt cx="0" cy="0"/>
        </a:xfrm>
      </p:grpSpPr>
      <p:grpSp>
        <p:nvGrpSpPr>
          <p:cNvPr id="101" name="Google Shape;101;p7"/>
          <p:cNvGrpSpPr/>
          <p:nvPr/>
        </p:nvGrpSpPr>
        <p:grpSpPr>
          <a:xfrm>
            <a:off x="6946842" y="4472723"/>
            <a:ext cx="2202830" cy="670795"/>
            <a:chOff x="5575242" y="4472723"/>
            <a:chExt cx="2202830" cy="670795"/>
          </a:xfrm>
        </p:grpSpPr>
        <p:sp>
          <p:nvSpPr>
            <p:cNvPr id="102" name="Google Shape;102;p7"/>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 name="Google Shape;103;p7"/>
            <p:cNvGrpSpPr/>
            <p:nvPr/>
          </p:nvGrpSpPr>
          <p:grpSpPr>
            <a:xfrm flipH="1">
              <a:off x="5734850" y="4472723"/>
              <a:ext cx="2040837" cy="670795"/>
              <a:chOff x="1297954" y="330075"/>
              <a:chExt cx="5169293" cy="1699506"/>
            </a:xfrm>
          </p:grpSpPr>
          <p:sp>
            <p:nvSpPr>
              <p:cNvPr id="104" name="Google Shape;104;p7"/>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7"/>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 name="Google Shape;106;p7"/>
            <p:cNvGrpSpPr/>
            <p:nvPr/>
          </p:nvGrpSpPr>
          <p:grpSpPr>
            <a:xfrm flipH="1">
              <a:off x="5578209" y="4646738"/>
              <a:ext cx="2199863" cy="304563"/>
              <a:chOff x="-5827153" y="330075"/>
              <a:chExt cx="12276019" cy="1699569"/>
            </a:xfrm>
          </p:grpSpPr>
          <p:sp>
            <p:nvSpPr>
              <p:cNvPr id="107" name="Google Shape;107;p7"/>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9" name="Google Shape;109;p7"/>
          <p:cNvGrpSpPr/>
          <p:nvPr/>
        </p:nvGrpSpPr>
        <p:grpSpPr>
          <a:xfrm>
            <a:off x="-4" y="41"/>
            <a:ext cx="7072430" cy="1327314"/>
            <a:chOff x="-4" y="41"/>
            <a:chExt cx="7072430" cy="1327314"/>
          </a:xfrm>
        </p:grpSpPr>
        <p:sp>
          <p:nvSpPr>
            <p:cNvPr id="110" name="Google Shape;110;p7"/>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11" name="Google Shape;111;p7"/>
            <p:cNvGrpSpPr/>
            <p:nvPr/>
          </p:nvGrpSpPr>
          <p:grpSpPr>
            <a:xfrm flipH="1" rot="10800000">
              <a:off x="3" y="41"/>
              <a:ext cx="6756168" cy="1327314"/>
              <a:chOff x="-2168138" y="330075"/>
              <a:chExt cx="8650663" cy="1699506"/>
            </a:xfrm>
          </p:grpSpPr>
          <p:sp>
            <p:nvSpPr>
              <p:cNvPr id="112" name="Google Shape;112;p7"/>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13" name="Google Shape;113;p7"/>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14" name="Google Shape;114;p7"/>
            <p:cNvGrpSpPr/>
            <p:nvPr/>
          </p:nvGrpSpPr>
          <p:grpSpPr>
            <a:xfrm flipH="1" rot="10800000">
              <a:off x="-4" y="381008"/>
              <a:ext cx="7072430" cy="771743"/>
              <a:chOff x="-9092084" y="330075"/>
              <a:chExt cx="15574609" cy="1699501"/>
            </a:xfrm>
          </p:grpSpPr>
          <p:sp>
            <p:nvSpPr>
              <p:cNvPr id="115" name="Google Shape;115;p7"/>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16" name="Google Shape;116;p7"/>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sp>
        <p:nvSpPr>
          <p:cNvPr id="117" name="Google Shape;117;p7"/>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18" name="Google Shape;118;p7"/>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1000"/>
              </a:spcBef>
              <a:spcAft>
                <a:spcPts val="0"/>
              </a:spcAft>
              <a:buSzPts val="2400"/>
              <a:buChar char="▻"/>
              <a:defRPr/>
            </a:lvl2pPr>
            <a:lvl3pPr indent="-381000" lvl="2" marL="1371600" algn="l">
              <a:lnSpc>
                <a:spcPct val="100000"/>
              </a:lnSpc>
              <a:spcBef>
                <a:spcPts val="1000"/>
              </a:spcBef>
              <a:spcAft>
                <a:spcPts val="0"/>
              </a:spcAft>
              <a:buSzPts val="2400"/>
              <a:buChar char="▻"/>
              <a:defRPr/>
            </a:lvl3pPr>
            <a:lvl4pPr indent="-381000" lvl="3" marL="1828800" algn="l">
              <a:lnSpc>
                <a:spcPct val="100000"/>
              </a:lnSpc>
              <a:spcBef>
                <a:spcPts val="1000"/>
              </a:spcBef>
              <a:spcAft>
                <a:spcPts val="0"/>
              </a:spcAft>
              <a:buSzPts val="2400"/>
              <a:buChar char="▻"/>
              <a:defRPr/>
            </a:lvl4pPr>
            <a:lvl5pPr indent="-381000" lvl="4" marL="2286000" algn="l">
              <a:lnSpc>
                <a:spcPct val="100000"/>
              </a:lnSpc>
              <a:spcBef>
                <a:spcPts val="1000"/>
              </a:spcBef>
              <a:spcAft>
                <a:spcPts val="0"/>
              </a:spcAft>
              <a:buSzPts val="2400"/>
              <a:buChar char="▻"/>
              <a:defRPr/>
            </a:lvl5pPr>
            <a:lvl6pPr indent="-381000" lvl="5" marL="2743200" algn="l">
              <a:lnSpc>
                <a:spcPct val="100000"/>
              </a:lnSpc>
              <a:spcBef>
                <a:spcPts val="1000"/>
              </a:spcBef>
              <a:spcAft>
                <a:spcPts val="0"/>
              </a:spcAft>
              <a:buSzPts val="2400"/>
              <a:buChar char="▻"/>
              <a:defRPr/>
            </a:lvl6pPr>
            <a:lvl7pPr indent="-381000" lvl="6" marL="3200400" algn="l">
              <a:lnSpc>
                <a:spcPct val="100000"/>
              </a:lnSpc>
              <a:spcBef>
                <a:spcPts val="1000"/>
              </a:spcBef>
              <a:spcAft>
                <a:spcPts val="0"/>
              </a:spcAft>
              <a:buSzPts val="2400"/>
              <a:buChar char="▻"/>
              <a:defRPr/>
            </a:lvl7pPr>
            <a:lvl8pPr indent="-381000" lvl="7" marL="3657600" algn="l">
              <a:lnSpc>
                <a:spcPct val="100000"/>
              </a:lnSpc>
              <a:spcBef>
                <a:spcPts val="1000"/>
              </a:spcBef>
              <a:spcAft>
                <a:spcPts val="0"/>
              </a:spcAft>
              <a:buSzPts val="2400"/>
              <a:buChar char="▻"/>
              <a:defRPr/>
            </a:lvl8pPr>
            <a:lvl9pPr indent="-381000" lvl="8" marL="4114800" algn="l">
              <a:lnSpc>
                <a:spcPct val="100000"/>
              </a:lnSpc>
              <a:spcBef>
                <a:spcPts val="1000"/>
              </a:spcBef>
              <a:spcAft>
                <a:spcPts val="1000"/>
              </a:spcAft>
              <a:buSzPts val="2400"/>
              <a:buChar char="▻"/>
              <a:defRPr/>
            </a:lvl9pPr>
          </a:lstStyle>
          <a:p/>
        </p:txBody>
      </p:sp>
      <p:sp>
        <p:nvSpPr>
          <p:cNvPr id="119" name="Google Shape;119;p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20" name="Shape 120"/>
        <p:cNvGrpSpPr/>
        <p:nvPr/>
      </p:nvGrpSpPr>
      <p:grpSpPr>
        <a:xfrm>
          <a:off x="0" y="0"/>
          <a:ext cx="0" cy="0"/>
          <a:chOff x="0" y="0"/>
          <a:chExt cx="0" cy="0"/>
        </a:xfrm>
      </p:grpSpPr>
      <p:grpSp>
        <p:nvGrpSpPr>
          <p:cNvPr id="121" name="Google Shape;121;p8"/>
          <p:cNvGrpSpPr/>
          <p:nvPr/>
        </p:nvGrpSpPr>
        <p:grpSpPr>
          <a:xfrm>
            <a:off x="-4" y="41"/>
            <a:ext cx="7072430" cy="1327314"/>
            <a:chOff x="-4" y="41"/>
            <a:chExt cx="7072430" cy="1327314"/>
          </a:xfrm>
        </p:grpSpPr>
        <p:sp>
          <p:nvSpPr>
            <p:cNvPr id="122" name="Google Shape;122;p8"/>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23" name="Google Shape;123;p8"/>
            <p:cNvGrpSpPr/>
            <p:nvPr/>
          </p:nvGrpSpPr>
          <p:grpSpPr>
            <a:xfrm flipH="1" rot="10800000">
              <a:off x="3" y="41"/>
              <a:ext cx="6756168" cy="1327314"/>
              <a:chOff x="-2168138" y="330075"/>
              <a:chExt cx="8650663" cy="1699506"/>
            </a:xfrm>
          </p:grpSpPr>
          <p:sp>
            <p:nvSpPr>
              <p:cNvPr id="124" name="Google Shape;124;p8"/>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25" name="Google Shape;125;p8"/>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26" name="Google Shape;126;p8"/>
            <p:cNvGrpSpPr/>
            <p:nvPr/>
          </p:nvGrpSpPr>
          <p:grpSpPr>
            <a:xfrm flipH="1" rot="10800000">
              <a:off x="-4" y="381008"/>
              <a:ext cx="7072430" cy="771743"/>
              <a:chOff x="-9092084" y="330075"/>
              <a:chExt cx="15574609" cy="1699501"/>
            </a:xfrm>
          </p:grpSpPr>
          <p:sp>
            <p:nvSpPr>
              <p:cNvPr id="127" name="Google Shape;127;p8"/>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28" name="Google Shape;128;p8"/>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129" name="Google Shape;129;p8"/>
          <p:cNvGrpSpPr/>
          <p:nvPr/>
        </p:nvGrpSpPr>
        <p:grpSpPr>
          <a:xfrm>
            <a:off x="6946842" y="4472723"/>
            <a:ext cx="2202830" cy="670795"/>
            <a:chOff x="5575242" y="4472723"/>
            <a:chExt cx="2202830" cy="670795"/>
          </a:xfrm>
        </p:grpSpPr>
        <p:sp>
          <p:nvSpPr>
            <p:cNvPr id="130" name="Google Shape;130;p8"/>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 name="Google Shape;131;p8"/>
            <p:cNvGrpSpPr/>
            <p:nvPr/>
          </p:nvGrpSpPr>
          <p:grpSpPr>
            <a:xfrm flipH="1">
              <a:off x="5734850" y="4472723"/>
              <a:ext cx="2040837" cy="670795"/>
              <a:chOff x="1297954" y="330075"/>
              <a:chExt cx="5169293" cy="1699506"/>
            </a:xfrm>
          </p:grpSpPr>
          <p:sp>
            <p:nvSpPr>
              <p:cNvPr id="132" name="Google Shape;132;p8"/>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8"/>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8"/>
            <p:cNvGrpSpPr/>
            <p:nvPr/>
          </p:nvGrpSpPr>
          <p:grpSpPr>
            <a:xfrm flipH="1">
              <a:off x="5578209" y="4646738"/>
              <a:ext cx="2199863" cy="304563"/>
              <a:chOff x="-5827153" y="330075"/>
              <a:chExt cx="12276019" cy="1699569"/>
            </a:xfrm>
          </p:grpSpPr>
          <p:sp>
            <p:nvSpPr>
              <p:cNvPr id="135" name="Google Shape;135;p8"/>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8"/>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7" name="Google Shape;137;p8"/>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38" name="Google Shape;138;p8"/>
          <p:cNvSpPr txBox="1"/>
          <p:nvPr>
            <p:ph idx="1" type="body"/>
          </p:nvPr>
        </p:nvSpPr>
        <p:spPr>
          <a:xfrm>
            <a:off x="870450" y="1545076"/>
            <a:ext cx="2247900" cy="2709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139" name="Google Shape;139;p8"/>
          <p:cNvSpPr txBox="1"/>
          <p:nvPr>
            <p:ph idx="2" type="body"/>
          </p:nvPr>
        </p:nvSpPr>
        <p:spPr>
          <a:xfrm>
            <a:off x="3233637" y="1545076"/>
            <a:ext cx="2247900" cy="2709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140" name="Google Shape;140;p8"/>
          <p:cNvSpPr txBox="1"/>
          <p:nvPr>
            <p:ph idx="3" type="body"/>
          </p:nvPr>
        </p:nvSpPr>
        <p:spPr>
          <a:xfrm>
            <a:off x="5540650" y="1545076"/>
            <a:ext cx="2247900" cy="2709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141" name="Google Shape;141;p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grpSp>
        <p:nvGrpSpPr>
          <p:cNvPr id="143" name="Google Shape;143;p9"/>
          <p:cNvGrpSpPr/>
          <p:nvPr/>
        </p:nvGrpSpPr>
        <p:grpSpPr>
          <a:xfrm>
            <a:off x="-4" y="41"/>
            <a:ext cx="7072430" cy="1327314"/>
            <a:chOff x="-4" y="41"/>
            <a:chExt cx="7072430" cy="1327314"/>
          </a:xfrm>
        </p:grpSpPr>
        <p:sp>
          <p:nvSpPr>
            <p:cNvPr id="144" name="Google Shape;144;p9"/>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45" name="Google Shape;145;p9"/>
            <p:cNvGrpSpPr/>
            <p:nvPr/>
          </p:nvGrpSpPr>
          <p:grpSpPr>
            <a:xfrm flipH="1" rot="10800000">
              <a:off x="3" y="41"/>
              <a:ext cx="6756168" cy="1327314"/>
              <a:chOff x="-2168138" y="330075"/>
              <a:chExt cx="8650663" cy="1699506"/>
            </a:xfrm>
          </p:grpSpPr>
          <p:sp>
            <p:nvSpPr>
              <p:cNvPr id="146" name="Google Shape;146;p9"/>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47" name="Google Shape;147;p9"/>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48" name="Google Shape;148;p9"/>
            <p:cNvGrpSpPr/>
            <p:nvPr/>
          </p:nvGrpSpPr>
          <p:grpSpPr>
            <a:xfrm flipH="1" rot="10800000">
              <a:off x="-4" y="381008"/>
              <a:ext cx="7072430" cy="771743"/>
              <a:chOff x="-9092084" y="330075"/>
              <a:chExt cx="15574609" cy="1699501"/>
            </a:xfrm>
          </p:grpSpPr>
          <p:sp>
            <p:nvSpPr>
              <p:cNvPr id="149" name="Google Shape;149;p9"/>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50" name="Google Shape;150;p9"/>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151" name="Google Shape;151;p9"/>
          <p:cNvGrpSpPr/>
          <p:nvPr/>
        </p:nvGrpSpPr>
        <p:grpSpPr>
          <a:xfrm>
            <a:off x="6946842" y="4472723"/>
            <a:ext cx="2202830" cy="670795"/>
            <a:chOff x="5575242" y="4472723"/>
            <a:chExt cx="2202830" cy="670795"/>
          </a:xfrm>
        </p:grpSpPr>
        <p:sp>
          <p:nvSpPr>
            <p:cNvPr id="152" name="Google Shape;152;p9"/>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 name="Google Shape;153;p9"/>
            <p:cNvGrpSpPr/>
            <p:nvPr/>
          </p:nvGrpSpPr>
          <p:grpSpPr>
            <a:xfrm flipH="1">
              <a:off x="5734850" y="4472723"/>
              <a:ext cx="2040837" cy="670795"/>
              <a:chOff x="1297954" y="330075"/>
              <a:chExt cx="5169293" cy="1699506"/>
            </a:xfrm>
          </p:grpSpPr>
          <p:sp>
            <p:nvSpPr>
              <p:cNvPr id="154" name="Google Shape;154;p9"/>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9"/>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9"/>
            <p:cNvGrpSpPr/>
            <p:nvPr/>
          </p:nvGrpSpPr>
          <p:grpSpPr>
            <a:xfrm flipH="1">
              <a:off x="5578209" y="4646738"/>
              <a:ext cx="2199863" cy="304563"/>
              <a:chOff x="-5827153" y="330075"/>
              <a:chExt cx="12276019" cy="1699569"/>
            </a:xfrm>
          </p:grpSpPr>
          <p:sp>
            <p:nvSpPr>
              <p:cNvPr id="157" name="Google Shape;157;p9"/>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9"/>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9" name="Google Shape;159;p9"/>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60" name="Google Shape;160;p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1" name="Shape 161"/>
        <p:cNvGrpSpPr/>
        <p:nvPr/>
      </p:nvGrpSpPr>
      <p:grpSpPr>
        <a:xfrm>
          <a:off x="0" y="0"/>
          <a:ext cx="0" cy="0"/>
          <a:chOff x="0" y="0"/>
          <a:chExt cx="0" cy="0"/>
        </a:xfrm>
      </p:grpSpPr>
      <p:grpSp>
        <p:nvGrpSpPr>
          <p:cNvPr id="162" name="Google Shape;162;p10"/>
          <p:cNvGrpSpPr/>
          <p:nvPr/>
        </p:nvGrpSpPr>
        <p:grpSpPr>
          <a:xfrm>
            <a:off x="2466138" y="4472723"/>
            <a:ext cx="6686825" cy="670795"/>
            <a:chOff x="5589288" y="4472723"/>
            <a:chExt cx="6686825" cy="670795"/>
          </a:xfrm>
        </p:grpSpPr>
        <p:sp>
          <p:nvSpPr>
            <p:cNvPr id="163" name="Google Shape;163;p10"/>
            <p:cNvSpPr/>
            <p:nvPr/>
          </p:nvSpPr>
          <p:spPr>
            <a:xfrm rot="10800000">
              <a:off x="5589288"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 name="Google Shape;164;p10"/>
            <p:cNvGrpSpPr/>
            <p:nvPr/>
          </p:nvGrpSpPr>
          <p:grpSpPr>
            <a:xfrm flipH="1">
              <a:off x="5748896" y="4472723"/>
              <a:ext cx="6527217" cy="670795"/>
              <a:chOff x="-10101302" y="330075"/>
              <a:chExt cx="16532971" cy="1699506"/>
            </a:xfrm>
          </p:grpSpPr>
          <p:sp>
            <p:nvSpPr>
              <p:cNvPr id="165" name="Google Shape;165;p10"/>
              <p:cNvSpPr/>
              <p:nvPr/>
            </p:nvSpPr>
            <p:spPr>
              <a:xfrm>
                <a:off x="-10101302" y="330081"/>
                <a:ext cx="148464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0"/>
              <p:cNvSpPr/>
              <p:nvPr/>
            </p:nvSpPr>
            <p:spPr>
              <a:xfrm>
                <a:off x="4732169"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 name="Google Shape;167;p10"/>
            <p:cNvGrpSpPr/>
            <p:nvPr/>
          </p:nvGrpSpPr>
          <p:grpSpPr>
            <a:xfrm flipH="1">
              <a:off x="5592255" y="4646738"/>
              <a:ext cx="6682918" cy="304563"/>
              <a:chOff x="-30922587" y="330075"/>
              <a:chExt cx="37293071" cy="1699569"/>
            </a:xfrm>
          </p:grpSpPr>
          <p:sp>
            <p:nvSpPr>
              <p:cNvPr id="168" name="Google Shape;168;p10"/>
              <p:cNvSpPr/>
              <p:nvPr/>
            </p:nvSpPr>
            <p:spPr>
              <a:xfrm>
                <a:off x="-30922587" y="330144"/>
                <a:ext cx="355881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0"/>
              <p:cNvSpPr/>
              <p:nvPr/>
            </p:nvSpPr>
            <p:spPr>
              <a:xfrm>
                <a:off x="4670984"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0" name="Google Shape;170;p10"/>
          <p:cNvSpPr txBox="1"/>
          <p:nvPr>
            <p:ph idx="1" type="body"/>
          </p:nvPr>
        </p:nvSpPr>
        <p:spPr>
          <a:xfrm>
            <a:off x="2682800" y="4636500"/>
            <a:ext cx="6004200" cy="3156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sz="1300"/>
            </a:lvl1pPr>
          </a:lstStyle>
          <a:p/>
        </p:txBody>
      </p:sp>
      <p:sp>
        <p:nvSpPr>
          <p:cNvPr id="171" name="Google Shape;171;p1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s"/>
              <a:t>‹#›</a:t>
            </a:fld>
            <a:endParaRPr/>
          </a:p>
        </p:txBody>
      </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0"/>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1pPr>
            <a:lvl2pPr lvl="1"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2pPr>
            <a:lvl3pPr lvl="2"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3pPr>
            <a:lvl4pPr lvl="3"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4pPr>
            <a:lvl5pPr lvl="4"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5pPr>
            <a:lvl6pPr lvl="5"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6pPr>
            <a:lvl7pPr lvl="6"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7pPr>
            <a:lvl8pPr lvl="7"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8pPr>
            <a:lvl9pPr lvl="8"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marR="0" rtl="0" algn="l">
              <a:lnSpc>
                <a:spcPct val="100000"/>
              </a:lnSpc>
              <a:spcBef>
                <a:spcPts val="6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1pPr>
            <a:lvl2pPr indent="-381000" lvl="1" marL="9144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2pPr>
            <a:lvl3pPr indent="-381000" lvl="2" marL="13716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3pPr>
            <a:lvl4pPr indent="-381000" lvl="3" marL="18288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4pPr>
            <a:lvl5pPr indent="-381000" lvl="4" marL="22860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5pPr>
            <a:lvl6pPr indent="-381000" lvl="5" marL="27432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6pPr>
            <a:lvl7pPr indent="-381000" lvl="6" marL="32004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7pPr>
            <a:lvl8pPr indent="-381000" lvl="7" marL="36576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8pPr>
            <a:lvl9pPr indent="-381000" lvl="8" marL="4114800" marR="0" rtl="0" algn="l">
              <a:lnSpc>
                <a:spcPct val="100000"/>
              </a:lnSpc>
              <a:spcBef>
                <a:spcPts val="1000"/>
              </a:spcBef>
              <a:spcAft>
                <a:spcPts val="100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hyperlink" Target="https://drive.google.com/file/d/1FjxnRkKMGX_fyfioG-Ykonyph4d-5lcS/view?usp=sharing" TargetMode="External"/><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6.jpg"/><Relationship Id="rId5" Type="http://schemas.openxmlformats.org/officeDocument/2006/relationships/image" Target="../media/image9.jpg"/><Relationship Id="rId6"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localhost:420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ctrTitle"/>
          </p:nvPr>
        </p:nvSpPr>
        <p:spPr>
          <a:xfrm>
            <a:off x="598100" y="862150"/>
            <a:ext cx="7029300" cy="220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4500"/>
              <a:t>Proyecto TechCamp</a:t>
            </a:r>
            <a:endParaRPr b="1" sz="4500"/>
          </a:p>
          <a:p>
            <a:pPr indent="0" lvl="0" marL="0" rtl="0" algn="l">
              <a:spcBef>
                <a:spcPts val="0"/>
              </a:spcBef>
              <a:spcAft>
                <a:spcPts val="0"/>
              </a:spcAft>
              <a:buNone/>
            </a:pPr>
            <a:r>
              <a:rPr lang="es" sz="3288"/>
              <a:t>Asignación de Promociones </a:t>
            </a:r>
            <a:r>
              <a:rPr lang="es" sz="3288"/>
              <a:t>TC_SB_16</a:t>
            </a:r>
            <a:endParaRPr sz="3288"/>
          </a:p>
        </p:txBody>
      </p:sp>
      <p:sp>
        <p:nvSpPr>
          <p:cNvPr id="192" name="Google Shape;192;p12"/>
          <p:cNvSpPr txBox="1"/>
          <p:nvPr>
            <p:ph idx="4294967295" type="subTitle"/>
          </p:nvPr>
        </p:nvSpPr>
        <p:spPr>
          <a:xfrm>
            <a:off x="598100" y="3107550"/>
            <a:ext cx="5295600" cy="7500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s">
                <a:solidFill>
                  <a:schemeClr val="lt1"/>
                </a:solidFill>
              </a:rPr>
              <a:t>Saul Ricardo Tarazona García</a:t>
            </a:r>
            <a:endParaRPr b="1">
              <a:solidFill>
                <a:schemeClr val="lt1"/>
              </a:solidFill>
            </a:endParaRPr>
          </a:p>
          <a:p>
            <a:pPr indent="0" lvl="0" marL="0" rtl="0" algn="l">
              <a:spcBef>
                <a:spcPts val="600"/>
              </a:spcBef>
              <a:spcAft>
                <a:spcPts val="0"/>
              </a:spcAft>
              <a:buNone/>
            </a:pPr>
            <a:r>
              <a:rPr lang="es" sz="1900">
                <a:solidFill>
                  <a:schemeClr val="lt1"/>
                </a:solidFill>
              </a:rPr>
              <a:t>Semillero de Tecnología TechCamp</a:t>
            </a:r>
            <a:endParaRPr sz="19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Diseño del Proyecto</a:t>
            </a:r>
            <a:endParaRPr/>
          </a:p>
        </p:txBody>
      </p:sp>
      <p:sp>
        <p:nvSpPr>
          <p:cNvPr id="271" name="Google Shape;271;p21"/>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Historias de Usuario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2"/>
          <p:cNvSpPr txBox="1"/>
          <p:nvPr>
            <p:ph idx="1" type="body"/>
          </p:nvPr>
        </p:nvSpPr>
        <p:spPr>
          <a:xfrm>
            <a:off x="520475" y="1627900"/>
            <a:ext cx="6398700" cy="3071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s" sz="1800">
                <a:latin typeface="Roboto Condensed"/>
                <a:ea typeface="Roboto Condensed"/>
                <a:cs typeface="Roboto Condensed"/>
                <a:sym typeface="Roboto Condensed"/>
              </a:rPr>
              <a:t>Historia de Usuario 1:</a:t>
            </a:r>
            <a:endParaRPr b="1" sz="1800">
              <a:latin typeface="Roboto Condensed"/>
              <a:ea typeface="Roboto Condensed"/>
              <a:cs typeface="Roboto Condensed"/>
              <a:sym typeface="Roboto Condensed"/>
            </a:endParaRPr>
          </a:p>
          <a:p>
            <a:pPr indent="0" lvl="0" marL="0" rtl="0" algn="just">
              <a:spcBef>
                <a:spcPts val="600"/>
              </a:spcBef>
              <a:spcAft>
                <a:spcPts val="0"/>
              </a:spcAft>
              <a:buNone/>
            </a:pPr>
            <a:r>
              <a:rPr lang="es" sz="1800"/>
              <a:t>Yo como Administrador de Promociones necesito poder crear una promoción con sus características específicas, para poder disponer de ella para su asignación.</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rPr b="1" lang="es" sz="1800">
                <a:latin typeface="Roboto Condensed"/>
                <a:ea typeface="Roboto Condensed"/>
                <a:cs typeface="Roboto Condensed"/>
                <a:sym typeface="Roboto Condensed"/>
              </a:rPr>
              <a:t>Historia de Usuario 2:</a:t>
            </a:r>
            <a:endParaRPr b="1" sz="1800">
              <a:latin typeface="Roboto Condensed"/>
              <a:ea typeface="Roboto Condensed"/>
              <a:cs typeface="Roboto Condensed"/>
              <a:sym typeface="Roboto Condensed"/>
            </a:endParaRPr>
          </a:p>
          <a:p>
            <a:pPr indent="0" lvl="0" marL="0" rtl="0" algn="just">
              <a:spcBef>
                <a:spcPts val="600"/>
              </a:spcBef>
              <a:spcAft>
                <a:spcPts val="0"/>
              </a:spcAft>
              <a:buNone/>
            </a:pPr>
            <a:r>
              <a:rPr lang="es" sz="1800"/>
              <a:t>Yo como Administrador de Promociones necesito poder modificar una promoción para ajustarla a la realidad del negocio.</a:t>
            </a:r>
            <a:endParaRPr sz="1800"/>
          </a:p>
          <a:p>
            <a:pPr indent="0" lvl="0" marL="0" rtl="0" algn="just">
              <a:spcBef>
                <a:spcPts val="600"/>
              </a:spcBef>
              <a:spcAft>
                <a:spcPts val="0"/>
              </a:spcAft>
              <a:buNone/>
            </a:pPr>
            <a:r>
              <a:t/>
            </a:r>
            <a:endParaRPr b="1" sz="1800">
              <a:latin typeface="Roboto Condensed"/>
              <a:ea typeface="Roboto Condensed"/>
              <a:cs typeface="Roboto Condensed"/>
              <a:sym typeface="Roboto Condensed"/>
            </a:endParaRPr>
          </a:p>
          <a:p>
            <a:pPr indent="0" lvl="0" marL="0" rtl="0" algn="just">
              <a:spcBef>
                <a:spcPts val="600"/>
              </a:spcBef>
              <a:spcAft>
                <a:spcPts val="0"/>
              </a:spcAft>
              <a:buNone/>
            </a:pPr>
            <a:r>
              <a:t/>
            </a:r>
            <a:endParaRPr sz="1800"/>
          </a:p>
        </p:txBody>
      </p:sp>
      <p:sp>
        <p:nvSpPr>
          <p:cNvPr id="277" name="Google Shape;277;p2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Historias de Usuario y Criterios de Aceptación</a:t>
            </a:r>
            <a:endParaRPr/>
          </a:p>
        </p:txBody>
      </p:sp>
      <p:pic>
        <p:nvPicPr>
          <p:cNvPr id="278" name="Google Shape;278;p22"/>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279" name="Google Shape;279;p22"/>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8</a:t>
            </a:r>
            <a:endParaRPr b="1">
              <a:latin typeface="Roboto Condensed"/>
              <a:ea typeface="Roboto Condensed"/>
              <a:cs typeface="Roboto Condensed"/>
              <a:sym typeface="Roboto Condensed"/>
            </a:endParaRPr>
          </a:p>
        </p:txBody>
      </p:sp>
      <p:pic>
        <p:nvPicPr>
          <p:cNvPr id="280" name="Google Shape;280;p22"/>
          <p:cNvPicPr preferRelativeResize="0"/>
          <p:nvPr/>
        </p:nvPicPr>
        <p:blipFill>
          <a:blip r:embed="rId4">
            <a:alphaModFix/>
          </a:blip>
          <a:stretch>
            <a:fillRect/>
          </a:stretch>
        </p:blipFill>
        <p:spPr>
          <a:xfrm>
            <a:off x="7085300" y="1358200"/>
            <a:ext cx="1823000" cy="1823000"/>
          </a:xfrm>
          <a:prstGeom prst="rect">
            <a:avLst/>
          </a:prstGeom>
          <a:noFill/>
          <a:ln>
            <a:noFill/>
          </a:ln>
        </p:spPr>
      </p:pic>
      <p:sp>
        <p:nvSpPr>
          <p:cNvPr id="281" name="Google Shape;281;p22"/>
          <p:cNvSpPr txBox="1"/>
          <p:nvPr/>
        </p:nvSpPr>
        <p:spPr>
          <a:xfrm>
            <a:off x="7254300" y="3380625"/>
            <a:ext cx="148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200">
                <a:latin typeface="Roboto Condensed Light"/>
                <a:ea typeface="Roboto Condensed Light"/>
                <a:cs typeface="Roboto Condensed Light"/>
                <a:sym typeface="Roboto Condensed Light"/>
              </a:rPr>
              <a:t>C</a:t>
            </a:r>
            <a:r>
              <a:rPr lang="es" sz="2200">
                <a:latin typeface="Roboto Condensed Light"/>
                <a:ea typeface="Roboto Condensed Light"/>
                <a:cs typeface="Roboto Condensed Light"/>
                <a:sym typeface="Roboto Condensed Light"/>
              </a:rPr>
              <a:t>RUD</a:t>
            </a:r>
            <a:endParaRPr sz="2200">
              <a:latin typeface="Roboto Condensed Light"/>
              <a:ea typeface="Roboto Condensed Light"/>
              <a:cs typeface="Roboto Condensed Light"/>
              <a:sym typeface="Roboto Condensed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Historias de Usuario y Criterios de Aceptación</a:t>
            </a:r>
            <a:endParaRPr/>
          </a:p>
        </p:txBody>
      </p:sp>
      <p:pic>
        <p:nvPicPr>
          <p:cNvPr id="287" name="Google Shape;287;p23"/>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288" name="Google Shape;288;p23"/>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9</a:t>
            </a:r>
            <a:endParaRPr b="1">
              <a:latin typeface="Roboto Condensed"/>
              <a:ea typeface="Roboto Condensed"/>
              <a:cs typeface="Roboto Condensed"/>
              <a:sym typeface="Roboto Condensed"/>
            </a:endParaRPr>
          </a:p>
        </p:txBody>
      </p:sp>
      <p:sp>
        <p:nvSpPr>
          <p:cNvPr id="289" name="Google Shape;289;p23"/>
          <p:cNvSpPr txBox="1"/>
          <p:nvPr>
            <p:ph idx="1" type="body"/>
          </p:nvPr>
        </p:nvSpPr>
        <p:spPr>
          <a:xfrm>
            <a:off x="520475" y="1627900"/>
            <a:ext cx="6398700" cy="3071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s" sz="1800">
                <a:latin typeface="Roboto Condensed"/>
                <a:ea typeface="Roboto Condensed"/>
                <a:cs typeface="Roboto Condensed"/>
                <a:sym typeface="Roboto Condensed"/>
              </a:rPr>
              <a:t>Historia de Usuario 3:</a:t>
            </a:r>
            <a:endParaRPr b="1" sz="1800">
              <a:latin typeface="Roboto Condensed"/>
              <a:ea typeface="Roboto Condensed"/>
              <a:cs typeface="Roboto Condensed"/>
              <a:sym typeface="Roboto Condensed"/>
            </a:endParaRPr>
          </a:p>
          <a:p>
            <a:pPr indent="0" lvl="0" marL="0" rtl="0" algn="just">
              <a:spcBef>
                <a:spcPts val="600"/>
              </a:spcBef>
              <a:spcAft>
                <a:spcPts val="0"/>
              </a:spcAft>
              <a:buNone/>
            </a:pPr>
            <a:r>
              <a:rPr lang="es" sz="1800"/>
              <a:t>Yo como Administrador de Promociones necesito poder consultar las promociones para saber cuáles existen y cómo están definidas.</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rPr b="1" lang="es" sz="1800">
                <a:latin typeface="Roboto Condensed"/>
                <a:ea typeface="Roboto Condensed"/>
                <a:cs typeface="Roboto Condensed"/>
                <a:sym typeface="Roboto Condensed"/>
              </a:rPr>
              <a:t>Historia de Usuario 4:</a:t>
            </a:r>
            <a:endParaRPr b="1" sz="1800">
              <a:latin typeface="Roboto Condensed"/>
              <a:ea typeface="Roboto Condensed"/>
              <a:cs typeface="Roboto Condensed"/>
              <a:sym typeface="Roboto Condensed"/>
            </a:endParaRPr>
          </a:p>
          <a:p>
            <a:pPr indent="0" lvl="0" marL="0" rtl="0" algn="just">
              <a:spcBef>
                <a:spcPts val="600"/>
              </a:spcBef>
              <a:spcAft>
                <a:spcPts val="0"/>
              </a:spcAft>
              <a:buNone/>
            </a:pPr>
            <a:r>
              <a:rPr lang="es" sz="1800"/>
              <a:t>Yo como Administrador de Promociones necesito poder inhabilitar las promociones que ya no se vayan a utilizar para no contemplar información innecesaria.</a:t>
            </a:r>
            <a:endParaRPr sz="1800"/>
          </a:p>
        </p:txBody>
      </p:sp>
      <p:pic>
        <p:nvPicPr>
          <p:cNvPr id="290" name="Google Shape;290;p23"/>
          <p:cNvPicPr preferRelativeResize="0"/>
          <p:nvPr/>
        </p:nvPicPr>
        <p:blipFill>
          <a:blip r:embed="rId4">
            <a:alphaModFix/>
          </a:blip>
          <a:stretch>
            <a:fillRect/>
          </a:stretch>
        </p:blipFill>
        <p:spPr>
          <a:xfrm>
            <a:off x="7085300" y="1358200"/>
            <a:ext cx="1823000" cy="1823000"/>
          </a:xfrm>
          <a:prstGeom prst="rect">
            <a:avLst/>
          </a:prstGeom>
          <a:noFill/>
          <a:ln>
            <a:noFill/>
          </a:ln>
        </p:spPr>
      </p:pic>
      <p:sp>
        <p:nvSpPr>
          <p:cNvPr id="291" name="Google Shape;291;p23"/>
          <p:cNvSpPr txBox="1"/>
          <p:nvPr/>
        </p:nvSpPr>
        <p:spPr>
          <a:xfrm>
            <a:off x="7254300" y="3380625"/>
            <a:ext cx="148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200">
                <a:latin typeface="Roboto Condensed Light"/>
                <a:ea typeface="Roboto Condensed Light"/>
                <a:cs typeface="Roboto Condensed Light"/>
                <a:sym typeface="Roboto Condensed Light"/>
              </a:rPr>
              <a:t>CR</a:t>
            </a:r>
            <a:r>
              <a:rPr lang="es" sz="2200">
                <a:latin typeface="Roboto Condensed Light"/>
                <a:ea typeface="Roboto Condensed Light"/>
                <a:cs typeface="Roboto Condensed Light"/>
                <a:sym typeface="Roboto Condensed Light"/>
              </a:rPr>
              <a:t>U</a:t>
            </a:r>
            <a:r>
              <a:rPr lang="es" sz="2200">
                <a:latin typeface="Roboto Condensed Light"/>
                <a:ea typeface="Roboto Condensed Light"/>
                <a:cs typeface="Roboto Condensed Light"/>
                <a:sym typeface="Roboto Condensed Light"/>
              </a:rPr>
              <a:t>D</a:t>
            </a:r>
            <a:endParaRPr sz="2200">
              <a:latin typeface="Roboto Condensed Light"/>
              <a:ea typeface="Roboto Condensed Light"/>
              <a:cs typeface="Roboto Condensed Light"/>
              <a:sym typeface="Roboto Condensed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Historias de Usuario y Criterios de Aceptación</a:t>
            </a:r>
            <a:endParaRPr/>
          </a:p>
        </p:txBody>
      </p:sp>
      <p:pic>
        <p:nvPicPr>
          <p:cNvPr id="297" name="Google Shape;297;p24"/>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298" name="Google Shape;298;p24"/>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10</a:t>
            </a:r>
            <a:endParaRPr b="1">
              <a:latin typeface="Roboto Condensed"/>
              <a:ea typeface="Roboto Condensed"/>
              <a:cs typeface="Roboto Condensed"/>
              <a:sym typeface="Roboto Condensed"/>
            </a:endParaRPr>
          </a:p>
        </p:txBody>
      </p:sp>
      <p:sp>
        <p:nvSpPr>
          <p:cNvPr id="299" name="Google Shape;299;p24"/>
          <p:cNvSpPr txBox="1"/>
          <p:nvPr>
            <p:ph idx="1" type="body"/>
          </p:nvPr>
        </p:nvSpPr>
        <p:spPr>
          <a:xfrm>
            <a:off x="520475" y="1627900"/>
            <a:ext cx="6398700" cy="3071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s" sz="1800">
                <a:latin typeface="Roboto Condensed"/>
                <a:ea typeface="Roboto Condensed"/>
                <a:cs typeface="Roboto Condensed"/>
                <a:sym typeface="Roboto Condensed"/>
              </a:rPr>
              <a:t>Historia de Usuario 5:</a:t>
            </a:r>
            <a:endParaRPr b="1" sz="1800">
              <a:latin typeface="Roboto Condensed"/>
              <a:ea typeface="Roboto Condensed"/>
              <a:cs typeface="Roboto Condensed"/>
              <a:sym typeface="Roboto Condensed"/>
            </a:endParaRPr>
          </a:p>
          <a:p>
            <a:pPr indent="0" lvl="0" marL="0" rtl="0" algn="just">
              <a:spcBef>
                <a:spcPts val="600"/>
              </a:spcBef>
              <a:spcAft>
                <a:spcPts val="0"/>
              </a:spcAft>
              <a:buNone/>
            </a:pPr>
            <a:r>
              <a:rPr lang="es" sz="1800"/>
              <a:t>Yo como Administrador de Promociones necesito asignar una promoción a mi cliente para crear fidelización con éste.</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rPr b="1" lang="es" sz="1800">
                <a:latin typeface="Roboto Condensed"/>
                <a:ea typeface="Roboto Condensed"/>
                <a:cs typeface="Roboto Condensed"/>
                <a:sym typeface="Roboto Condensed"/>
              </a:rPr>
              <a:t>Historia de Usuario 6:</a:t>
            </a:r>
            <a:endParaRPr b="1" sz="1800">
              <a:latin typeface="Roboto Condensed"/>
              <a:ea typeface="Roboto Condensed"/>
              <a:cs typeface="Roboto Condensed"/>
              <a:sym typeface="Roboto Condensed"/>
            </a:endParaRPr>
          </a:p>
          <a:p>
            <a:pPr indent="0" lvl="0" marL="0" rtl="0" algn="just">
              <a:spcBef>
                <a:spcPts val="600"/>
              </a:spcBef>
              <a:spcAft>
                <a:spcPts val="0"/>
              </a:spcAft>
              <a:buNone/>
            </a:pPr>
            <a:r>
              <a:rPr lang="es" sz="1800"/>
              <a:t>Yo como Administrador de Promociones necesito consultar un reporte de asignaciones realizadas a clientes, para analizar las estadísticas de asignación de promociones.</a:t>
            </a:r>
            <a:endParaRPr sz="1800"/>
          </a:p>
          <a:p>
            <a:pPr indent="0" lvl="0" marL="0" rtl="0" algn="just">
              <a:spcBef>
                <a:spcPts val="600"/>
              </a:spcBef>
              <a:spcAft>
                <a:spcPts val="0"/>
              </a:spcAft>
              <a:buNone/>
            </a:pPr>
            <a:r>
              <a:t/>
            </a:r>
            <a:endParaRPr sz="1800"/>
          </a:p>
        </p:txBody>
      </p:sp>
      <p:pic>
        <p:nvPicPr>
          <p:cNvPr id="300" name="Google Shape;300;p24"/>
          <p:cNvPicPr preferRelativeResize="0"/>
          <p:nvPr/>
        </p:nvPicPr>
        <p:blipFill>
          <a:blip r:embed="rId4">
            <a:alphaModFix/>
          </a:blip>
          <a:stretch>
            <a:fillRect/>
          </a:stretch>
        </p:blipFill>
        <p:spPr>
          <a:xfrm>
            <a:off x="7085300" y="1358200"/>
            <a:ext cx="1823000" cy="1823000"/>
          </a:xfrm>
          <a:prstGeom prst="rect">
            <a:avLst/>
          </a:prstGeom>
          <a:noFill/>
          <a:ln>
            <a:noFill/>
          </a:ln>
        </p:spPr>
      </p:pic>
      <p:sp>
        <p:nvSpPr>
          <p:cNvPr id="301" name="Google Shape;301;p24"/>
          <p:cNvSpPr txBox="1"/>
          <p:nvPr/>
        </p:nvSpPr>
        <p:spPr>
          <a:xfrm>
            <a:off x="7254300" y="3236963"/>
            <a:ext cx="148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200">
                <a:latin typeface="Roboto Condensed Light"/>
                <a:ea typeface="Roboto Condensed Light"/>
                <a:cs typeface="Roboto Condensed Light"/>
                <a:sym typeface="Roboto Condensed Light"/>
              </a:rPr>
              <a:t>Asignación</a:t>
            </a:r>
            <a:endParaRPr sz="2200">
              <a:latin typeface="Roboto Condensed Light"/>
              <a:ea typeface="Roboto Condensed Light"/>
              <a:cs typeface="Roboto Condensed Light"/>
              <a:sym typeface="Roboto Condensed Light"/>
            </a:endParaRPr>
          </a:p>
        </p:txBody>
      </p:sp>
      <p:sp>
        <p:nvSpPr>
          <p:cNvPr id="302" name="Google Shape;302;p24"/>
          <p:cNvSpPr txBox="1"/>
          <p:nvPr/>
        </p:nvSpPr>
        <p:spPr>
          <a:xfrm>
            <a:off x="7254288" y="3815925"/>
            <a:ext cx="148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200">
                <a:latin typeface="Roboto Condensed Light"/>
                <a:ea typeface="Roboto Condensed Light"/>
                <a:cs typeface="Roboto Condensed Light"/>
                <a:sym typeface="Roboto Condensed Light"/>
              </a:rPr>
              <a:t>Reporte</a:t>
            </a:r>
            <a:endParaRPr sz="2200">
              <a:latin typeface="Roboto Condensed Light"/>
              <a:ea typeface="Roboto Condensed Light"/>
              <a:cs typeface="Roboto Condensed Light"/>
              <a:sym typeface="Roboto Condensed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Historias de Usuario y Criterios de Aceptación</a:t>
            </a:r>
            <a:endParaRPr/>
          </a:p>
        </p:txBody>
      </p:sp>
      <p:pic>
        <p:nvPicPr>
          <p:cNvPr id="308" name="Google Shape;308;p25"/>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309" name="Google Shape;309;p25"/>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11</a:t>
            </a:r>
            <a:endParaRPr b="1">
              <a:latin typeface="Roboto Condensed"/>
              <a:ea typeface="Roboto Condensed"/>
              <a:cs typeface="Roboto Condensed"/>
              <a:sym typeface="Roboto Condensed"/>
            </a:endParaRPr>
          </a:p>
        </p:txBody>
      </p:sp>
      <p:sp>
        <p:nvSpPr>
          <p:cNvPr id="310" name="Google Shape;310;p25"/>
          <p:cNvSpPr txBox="1"/>
          <p:nvPr>
            <p:ph idx="1" type="body"/>
          </p:nvPr>
        </p:nvSpPr>
        <p:spPr>
          <a:xfrm>
            <a:off x="520475" y="1627900"/>
            <a:ext cx="6398700" cy="3071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s" sz="1800"/>
              <a:t>Para mayor información y detalle sobre las Historias de Usuario y sus Criterios de Aceptación, por favor consultar el siguiente vínculo:</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rPr lang="es" sz="1800" u="sng">
                <a:solidFill>
                  <a:schemeClr val="hlink"/>
                </a:solidFill>
                <a:hlinkClick r:id="rId4"/>
              </a:rPr>
              <a:t>https://drive.google.com/file/d/1FjxnRkKMGX_fyfioG-Ykonyph4d-5lcS/view?usp=sharing</a:t>
            </a:r>
            <a:r>
              <a:rPr lang="es" sz="1800"/>
              <a:t> </a:t>
            </a:r>
            <a:endParaRPr sz="1800"/>
          </a:p>
          <a:p>
            <a:pPr indent="0" lvl="0" marL="0" rtl="0" algn="just">
              <a:spcBef>
                <a:spcPts val="600"/>
              </a:spcBef>
              <a:spcAft>
                <a:spcPts val="0"/>
              </a:spcAft>
              <a:buNone/>
            </a:pPr>
            <a:r>
              <a:t/>
            </a:r>
            <a:endParaRPr sz="1800"/>
          </a:p>
        </p:txBody>
      </p:sp>
      <p:pic>
        <p:nvPicPr>
          <p:cNvPr id="311" name="Google Shape;311;p25"/>
          <p:cNvPicPr preferRelativeResize="0"/>
          <p:nvPr/>
        </p:nvPicPr>
        <p:blipFill>
          <a:blip r:embed="rId5">
            <a:alphaModFix/>
          </a:blip>
          <a:stretch>
            <a:fillRect/>
          </a:stretch>
        </p:blipFill>
        <p:spPr>
          <a:xfrm>
            <a:off x="7085300" y="1358200"/>
            <a:ext cx="1823000" cy="182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6"/>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Diagrama General de Transacciones</a:t>
            </a:r>
            <a:endParaRPr/>
          </a:p>
        </p:txBody>
      </p:sp>
      <p:sp>
        <p:nvSpPr>
          <p:cNvPr id="317" name="Google Shape;317;p26"/>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7"/>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Diagrama General de Transacciones</a:t>
            </a:r>
            <a:endParaRPr/>
          </a:p>
        </p:txBody>
      </p:sp>
      <p:pic>
        <p:nvPicPr>
          <p:cNvPr id="323" name="Google Shape;323;p27"/>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324" name="Google Shape;324;p27"/>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12</a:t>
            </a:r>
            <a:endParaRPr b="1">
              <a:latin typeface="Roboto Condensed"/>
              <a:ea typeface="Roboto Condensed"/>
              <a:cs typeface="Roboto Condensed"/>
              <a:sym typeface="Roboto Condensed"/>
            </a:endParaRPr>
          </a:p>
        </p:txBody>
      </p:sp>
      <p:pic>
        <p:nvPicPr>
          <p:cNvPr id="325" name="Google Shape;325;p27"/>
          <p:cNvPicPr preferRelativeResize="0"/>
          <p:nvPr/>
        </p:nvPicPr>
        <p:blipFill>
          <a:blip r:embed="rId4">
            <a:alphaModFix/>
          </a:blip>
          <a:stretch>
            <a:fillRect/>
          </a:stretch>
        </p:blipFill>
        <p:spPr>
          <a:xfrm>
            <a:off x="915075" y="1349400"/>
            <a:ext cx="7313824" cy="308850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8"/>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Transacciones</a:t>
            </a:r>
            <a:endParaRPr/>
          </a:p>
        </p:txBody>
      </p:sp>
      <p:sp>
        <p:nvSpPr>
          <p:cNvPr id="331" name="Google Shape;331;p28"/>
          <p:cNvSpPr txBox="1"/>
          <p:nvPr>
            <p:ph idx="1" type="body"/>
          </p:nvPr>
        </p:nvSpPr>
        <p:spPr>
          <a:xfrm>
            <a:off x="3125025" y="1729825"/>
            <a:ext cx="4525200" cy="2923800"/>
          </a:xfrm>
          <a:prstGeom prst="rect">
            <a:avLst/>
          </a:prstGeom>
        </p:spPr>
        <p:txBody>
          <a:bodyPr anchorCtr="0" anchor="ctr" bIns="91425" lIns="91425" spcFirstLastPara="1" rIns="91425" wrap="square" tIns="91425">
            <a:noAutofit/>
          </a:bodyPr>
          <a:lstStyle/>
          <a:p>
            <a:pPr indent="0" lvl="0" marL="0" rtl="0" algn="just">
              <a:lnSpc>
                <a:spcPct val="100000"/>
              </a:lnSpc>
              <a:spcBef>
                <a:spcPts val="600"/>
              </a:spcBef>
              <a:spcAft>
                <a:spcPts val="0"/>
              </a:spcAft>
              <a:buNone/>
            </a:pPr>
            <a:r>
              <a:rPr b="1" lang="es" sz="1800">
                <a:solidFill>
                  <a:srgbClr val="222222"/>
                </a:solidFill>
                <a:highlight>
                  <a:srgbClr val="FFFFFF"/>
                </a:highlight>
                <a:latin typeface="Roboto Condensed"/>
                <a:ea typeface="Roboto Condensed"/>
                <a:cs typeface="Roboto Condensed"/>
                <a:sym typeface="Roboto Condensed"/>
              </a:rPr>
              <a:t>Administración de Promociones (CRUD)</a:t>
            </a:r>
            <a:endParaRPr b="1" sz="1800">
              <a:solidFill>
                <a:srgbClr val="222222"/>
              </a:solidFill>
              <a:highlight>
                <a:srgbClr val="FFFFFF"/>
              </a:highlight>
              <a:latin typeface="Roboto Condensed"/>
              <a:ea typeface="Roboto Condensed"/>
              <a:cs typeface="Roboto Condensed"/>
              <a:sym typeface="Roboto Condensed"/>
            </a:endParaRPr>
          </a:p>
          <a:p>
            <a:pPr indent="0" lvl="0" marL="0" rtl="0" algn="just">
              <a:lnSpc>
                <a:spcPct val="100000"/>
              </a:lnSpc>
              <a:spcBef>
                <a:spcPts val="600"/>
              </a:spcBef>
              <a:spcAft>
                <a:spcPts val="0"/>
              </a:spcAft>
              <a:buNone/>
            </a:pPr>
            <a:r>
              <a:rPr lang="es" sz="1800">
                <a:solidFill>
                  <a:srgbClr val="222222"/>
                </a:solidFill>
                <a:highlight>
                  <a:srgbClr val="FFFFFF"/>
                </a:highlight>
              </a:rPr>
              <a:t>	JPA</a:t>
            </a:r>
            <a:endParaRPr sz="1800">
              <a:solidFill>
                <a:srgbClr val="222222"/>
              </a:solidFill>
              <a:highlight>
                <a:srgbClr val="FFFFFF"/>
              </a:highlight>
            </a:endParaRPr>
          </a:p>
          <a:p>
            <a:pPr indent="0" lvl="0" marL="0" rtl="0" algn="just">
              <a:lnSpc>
                <a:spcPct val="100000"/>
              </a:lnSpc>
              <a:spcBef>
                <a:spcPts val="600"/>
              </a:spcBef>
              <a:spcAft>
                <a:spcPts val="0"/>
              </a:spcAft>
              <a:buNone/>
            </a:pPr>
            <a:r>
              <a:t/>
            </a:r>
            <a:endParaRPr sz="1800">
              <a:solidFill>
                <a:srgbClr val="222222"/>
              </a:solidFill>
              <a:highlight>
                <a:srgbClr val="FFFFFF"/>
              </a:highlight>
            </a:endParaRPr>
          </a:p>
          <a:p>
            <a:pPr indent="0" lvl="0" marL="0" rtl="0" algn="l">
              <a:lnSpc>
                <a:spcPct val="100000"/>
              </a:lnSpc>
              <a:spcBef>
                <a:spcPts val="600"/>
              </a:spcBef>
              <a:spcAft>
                <a:spcPts val="0"/>
              </a:spcAft>
              <a:buNone/>
            </a:pPr>
            <a:r>
              <a:rPr b="1" lang="es" sz="1800">
                <a:solidFill>
                  <a:srgbClr val="222222"/>
                </a:solidFill>
                <a:highlight>
                  <a:srgbClr val="FFFFFF"/>
                </a:highlight>
                <a:latin typeface="Roboto Condensed"/>
                <a:ea typeface="Roboto Condensed"/>
                <a:cs typeface="Roboto Condensed"/>
                <a:sym typeface="Roboto Condensed"/>
              </a:rPr>
              <a:t>Asignación de Promociones (masivo)</a:t>
            </a:r>
            <a:endParaRPr b="1" sz="1800">
              <a:solidFill>
                <a:srgbClr val="222222"/>
              </a:solidFill>
              <a:highlight>
                <a:srgbClr val="FFFFFF"/>
              </a:highlight>
              <a:latin typeface="Roboto Condensed"/>
              <a:ea typeface="Roboto Condensed"/>
              <a:cs typeface="Roboto Condensed"/>
              <a:sym typeface="Roboto Condensed"/>
            </a:endParaRPr>
          </a:p>
          <a:p>
            <a:pPr indent="457200" lvl="0" marL="0" rtl="0" algn="l">
              <a:lnSpc>
                <a:spcPct val="100000"/>
              </a:lnSpc>
              <a:spcBef>
                <a:spcPts val="600"/>
              </a:spcBef>
              <a:spcAft>
                <a:spcPts val="0"/>
              </a:spcAft>
              <a:buNone/>
            </a:pPr>
            <a:r>
              <a:rPr lang="es" sz="1800">
                <a:solidFill>
                  <a:srgbClr val="222222"/>
                </a:solidFill>
                <a:highlight>
                  <a:srgbClr val="FFFFFF"/>
                </a:highlight>
              </a:rPr>
              <a:t>JDBC	</a:t>
            </a:r>
            <a:endParaRPr sz="1800">
              <a:solidFill>
                <a:srgbClr val="222222"/>
              </a:solidFill>
              <a:highlight>
                <a:srgbClr val="FFFFFF"/>
              </a:highlight>
            </a:endParaRPr>
          </a:p>
          <a:p>
            <a:pPr indent="0" lvl="0" marL="0" rtl="0" algn="just">
              <a:lnSpc>
                <a:spcPct val="100000"/>
              </a:lnSpc>
              <a:spcBef>
                <a:spcPts val="600"/>
              </a:spcBef>
              <a:spcAft>
                <a:spcPts val="0"/>
              </a:spcAft>
              <a:buNone/>
            </a:pPr>
            <a:r>
              <a:t/>
            </a:r>
            <a:endParaRPr sz="1800">
              <a:solidFill>
                <a:srgbClr val="222222"/>
              </a:solidFill>
              <a:highlight>
                <a:srgbClr val="FFFFFF"/>
              </a:highlight>
            </a:endParaRPr>
          </a:p>
          <a:p>
            <a:pPr indent="0" lvl="0" marL="0" rtl="0" algn="just">
              <a:lnSpc>
                <a:spcPct val="100000"/>
              </a:lnSpc>
              <a:spcBef>
                <a:spcPts val="600"/>
              </a:spcBef>
              <a:spcAft>
                <a:spcPts val="0"/>
              </a:spcAft>
              <a:buNone/>
            </a:pPr>
            <a:r>
              <a:rPr b="1" lang="es" sz="1800">
                <a:solidFill>
                  <a:srgbClr val="222222"/>
                </a:solidFill>
                <a:highlight>
                  <a:srgbClr val="FFFFFF"/>
                </a:highlight>
                <a:latin typeface="Roboto Condensed"/>
                <a:ea typeface="Roboto Condensed"/>
                <a:cs typeface="Roboto Condensed"/>
                <a:sym typeface="Roboto Condensed"/>
              </a:rPr>
              <a:t>Reporte de Asignaciones</a:t>
            </a:r>
            <a:endParaRPr b="1" sz="1800">
              <a:solidFill>
                <a:srgbClr val="222222"/>
              </a:solidFill>
              <a:highlight>
                <a:srgbClr val="FFFFFF"/>
              </a:highlight>
              <a:latin typeface="Roboto Condensed"/>
              <a:ea typeface="Roboto Condensed"/>
              <a:cs typeface="Roboto Condensed"/>
              <a:sym typeface="Roboto Condensed"/>
            </a:endParaRPr>
          </a:p>
          <a:p>
            <a:pPr indent="0" lvl="0" marL="0" rtl="0" algn="just">
              <a:lnSpc>
                <a:spcPct val="100000"/>
              </a:lnSpc>
              <a:spcBef>
                <a:spcPts val="600"/>
              </a:spcBef>
              <a:spcAft>
                <a:spcPts val="0"/>
              </a:spcAft>
              <a:buNone/>
            </a:pPr>
            <a:r>
              <a:rPr lang="es" sz="1800">
                <a:solidFill>
                  <a:srgbClr val="222222"/>
                </a:solidFill>
                <a:highlight>
                  <a:srgbClr val="FFFFFF"/>
                </a:highlight>
              </a:rPr>
              <a:t>	JPQL</a:t>
            </a:r>
            <a:endParaRPr sz="1800">
              <a:solidFill>
                <a:srgbClr val="222222"/>
              </a:solidFill>
              <a:highlight>
                <a:srgbClr val="FFFFFF"/>
              </a:highlight>
            </a:endParaRPr>
          </a:p>
        </p:txBody>
      </p:sp>
      <p:pic>
        <p:nvPicPr>
          <p:cNvPr id="332" name="Google Shape;332;p28"/>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333" name="Google Shape;333;p28"/>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13</a:t>
            </a:r>
            <a:endParaRPr b="1">
              <a:latin typeface="Roboto Condensed"/>
              <a:ea typeface="Roboto Condensed"/>
              <a:cs typeface="Roboto Condensed"/>
              <a:sym typeface="Roboto Condensed"/>
            </a:endParaRPr>
          </a:p>
        </p:txBody>
      </p:sp>
      <p:pic>
        <p:nvPicPr>
          <p:cNvPr id="334" name="Google Shape;334;p28"/>
          <p:cNvPicPr preferRelativeResize="0"/>
          <p:nvPr/>
        </p:nvPicPr>
        <p:blipFill>
          <a:blip r:embed="rId4">
            <a:alphaModFix/>
          </a:blip>
          <a:stretch>
            <a:fillRect/>
          </a:stretch>
        </p:blipFill>
        <p:spPr>
          <a:xfrm>
            <a:off x="1825088" y="2716127"/>
            <a:ext cx="948889" cy="899900"/>
          </a:xfrm>
          <a:prstGeom prst="rect">
            <a:avLst/>
          </a:prstGeom>
          <a:noFill/>
          <a:ln>
            <a:noFill/>
          </a:ln>
        </p:spPr>
      </p:pic>
      <p:pic>
        <p:nvPicPr>
          <p:cNvPr id="335" name="Google Shape;335;p28"/>
          <p:cNvPicPr preferRelativeResize="0"/>
          <p:nvPr/>
        </p:nvPicPr>
        <p:blipFill>
          <a:blip r:embed="rId5">
            <a:alphaModFix/>
          </a:blip>
          <a:stretch>
            <a:fillRect/>
          </a:stretch>
        </p:blipFill>
        <p:spPr>
          <a:xfrm>
            <a:off x="1489200" y="1729825"/>
            <a:ext cx="1284776" cy="685575"/>
          </a:xfrm>
          <a:prstGeom prst="rect">
            <a:avLst/>
          </a:prstGeom>
          <a:noFill/>
          <a:ln>
            <a:noFill/>
          </a:ln>
        </p:spPr>
      </p:pic>
      <p:pic>
        <p:nvPicPr>
          <p:cNvPr id="336" name="Google Shape;336;p28"/>
          <p:cNvPicPr preferRelativeResize="0"/>
          <p:nvPr/>
        </p:nvPicPr>
        <p:blipFill>
          <a:blip r:embed="rId6">
            <a:alphaModFix/>
          </a:blip>
          <a:stretch>
            <a:fillRect/>
          </a:stretch>
        </p:blipFill>
        <p:spPr>
          <a:xfrm>
            <a:off x="1376924" y="3916750"/>
            <a:ext cx="1397050" cy="966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9"/>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Funcionalidad de la App</a:t>
            </a:r>
            <a:endParaRPr/>
          </a:p>
        </p:txBody>
      </p:sp>
      <p:sp>
        <p:nvSpPr>
          <p:cNvPr id="342" name="Google Shape;342;p29"/>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hlinkClick r:id="rId3"/>
              </a:rPr>
              <a:t>http://localhost:4200/</a:t>
            </a:r>
            <a:r>
              <a:rPr lang="e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0"/>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Revisión</a:t>
            </a:r>
            <a:r>
              <a:rPr lang="es"/>
              <a:t> de la App</a:t>
            </a:r>
            <a:endParaRPr/>
          </a:p>
        </p:txBody>
      </p:sp>
      <p:sp>
        <p:nvSpPr>
          <p:cNvPr id="348" name="Google Shape;348;p30"/>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a:t>Índice</a:t>
            </a:r>
            <a:endParaRPr b="1"/>
          </a:p>
        </p:txBody>
      </p:sp>
      <p:sp>
        <p:nvSpPr>
          <p:cNvPr id="198" name="Google Shape;198;p13"/>
          <p:cNvSpPr txBox="1"/>
          <p:nvPr>
            <p:ph idx="1" type="body"/>
          </p:nvPr>
        </p:nvSpPr>
        <p:spPr>
          <a:xfrm>
            <a:off x="814275" y="1572275"/>
            <a:ext cx="6132600" cy="3145500"/>
          </a:xfrm>
          <a:prstGeom prst="rect">
            <a:avLst/>
          </a:prstGeom>
        </p:spPr>
        <p:txBody>
          <a:bodyPr anchorCtr="0" anchor="ctr" bIns="91425" lIns="91425" spcFirstLastPara="1" rIns="91425" wrap="square" tIns="91425">
            <a:noAutofit/>
          </a:bodyPr>
          <a:lstStyle/>
          <a:p>
            <a:pPr indent="-342900" lvl="0" marL="457200" rtl="0" algn="l">
              <a:spcBef>
                <a:spcPts val="600"/>
              </a:spcBef>
              <a:spcAft>
                <a:spcPts val="0"/>
              </a:spcAft>
              <a:buSzPts val="1800"/>
              <a:buAutoNum type="arabicPeriod"/>
            </a:pPr>
            <a:r>
              <a:rPr lang="es" sz="1800"/>
              <a:t>Diseño del Proyecto</a:t>
            </a:r>
            <a:endParaRPr sz="1800"/>
          </a:p>
          <a:p>
            <a:pPr indent="-342900" lvl="1" marL="914400" rtl="0" algn="l">
              <a:spcBef>
                <a:spcPts val="1000"/>
              </a:spcBef>
              <a:spcAft>
                <a:spcPts val="0"/>
              </a:spcAft>
              <a:buSzPts val="1800"/>
              <a:buAutoNum type="alphaLcPeriod"/>
            </a:pPr>
            <a:r>
              <a:rPr lang="es" sz="1800"/>
              <a:t>Descripción del proyecto</a:t>
            </a:r>
            <a:endParaRPr sz="1800"/>
          </a:p>
          <a:p>
            <a:pPr indent="-342900" lvl="1" marL="914400" rtl="0" algn="l">
              <a:spcBef>
                <a:spcPts val="1000"/>
              </a:spcBef>
              <a:spcAft>
                <a:spcPts val="0"/>
              </a:spcAft>
              <a:buSzPts val="1800"/>
              <a:buAutoNum type="alphaLcPeriod"/>
            </a:pPr>
            <a:r>
              <a:rPr lang="es" sz="1800"/>
              <a:t>Historias de Usuario</a:t>
            </a:r>
            <a:endParaRPr sz="1800"/>
          </a:p>
          <a:p>
            <a:pPr indent="-342900" lvl="0" marL="457200" rtl="0" algn="l">
              <a:spcBef>
                <a:spcPts val="600"/>
              </a:spcBef>
              <a:spcAft>
                <a:spcPts val="0"/>
              </a:spcAft>
              <a:buSzPts val="1800"/>
              <a:buAutoNum type="arabicPeriod"/>
            </a:pPr>
            <a:r>
              <a:rPr lang="es" sz="1800"/>
              <a:t>Diagrama General de Transacciones </a:t>
            </a:r>
            <a:endParaRPr sz="1800"/>
          </a:p>
          <a:p>
            <a:pPr indent="-342900" lvl="0" marL="457200" rtl="0" algn="l">
              <a:spcBef>
                <a:spcPts val="600"/>
              </a:spcBef>
              <a:spcAft>
                <a:spcPts val="0"/>
              </a:spcAft>
              <a:buSzPts val="1800"/>
              <a:buAutoNum type="arabicPeriod"/>
            </a:pPr>
            <a:r>
              <a:rPr lang="es" sz="1800"/>
              <a:t>Funcionalidad de la aplicación</a:t>
            </a:r>
            <a:endParaRPr sz="1800"/>
          </a:p>
          <a:p>
            <a:pPr indent="-342900" lvl="0" marL="457200" rtl="0" algn="l">
              <a:spcBef>
                <a:spcPts val="600"/>
              </a:spcBef>
              <a:spcAft>
                <a:spcPts val="0"/>
              </a:spcAft>
              <a:buSzPts val="1800"/>
              <a:buAutoNum type="arabicPeriod"/>
            </a:pPr>
            <a:r>
              <a:rPr lang="es" sz="1800"/>
              <a:t>Revisión de la aplicación</a:t>
            </a:r>
            <a:endParaRPr sz="1800"/>
          </a:p>
        </p:txBody>
      </p:sp>
      <p:pic>
        <p:nvPicPr>
          <p:cNvPr id="199" name="Google Shape;199;p13"/>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200" name="Google Shape;200;p13"/>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1</a:t>
            </a:r>
            <a:endParaRPr b="1">
              <a:latin typeface="Roboto Condensed"/>
              <a:ea typeface="Roboto Condensed"/>
              <a:cs typeface="Roboto Condensed"/>
              <a:sym typeface="Roboto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1"/>
          <p:cNvSpPr txBox="1"/>
          <p:nvPr>
            <p:ph idx="4294967295" type="ctrTitle"/>
          </p:nvPr>
        </p:nvSpPr>
        <p:spPr>
          <a:xfrm>
            <a:off x="1057350" y="1471500"/>
            <a:ext cx="7029300" cy="220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4500">
                <a:solidFill>
                  <a:schemeClr val="accent5"/>
                </a:solidFill>
              </a:rPr>
              <a:t>¡Muchas gracias!</a:t>
            </a:r>
            <a:endParaRPr sz="3288">
              <a:solidFill>
                <a:schemeClr val="accent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4"/>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Diseño del Proyecto</a:t>
            </a:r>
            <a:endParaRPr/>
          </a:p>
        </p:txBody>
      </p:sp>
      <p:sp>
        <p:nvSpPr>
          <p:cNvPr id="206" name="Google Shape;206;p14"/>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Descripción del proyecto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Descripción</a:t>
            </a:r>
            <a:r>
              <a:rPr lang="es"/>
              <a:t> del proyecto</a:t>
            </a:r>
            <a:endParaRPr/>
          </a:p>
        </p:txBody>
      </p:sp>
      <p:sp>
        <p:nvSpPr>
          <p:cNvPr id="212" name="Google Shape;212;p15"/>
          <p:cNvSpPr txBox="1"/>
          <p:nvPr>
            <p:ph idx="1" type="body"/>
          </p:nvPr>
        </p:nvSpPr>
        <p:spPr>
          <a:xfrm>
            <a:off x="814275" y="3585150"/>
            <a:ext cx="6132600" cy="1298100"/>
          </a:xfrm>
          <a:prstGeom prst="rect">
            <a:avLst/>
          </a:prstGeom>
        </p:spPr>
        <p:txBody>
          <a:bodyPr anchorCtr="0" anchor="ctr" bIns="91425" lIns="91425" spcFirstLastPara="1" rIns="91425" wrap="square" tIns="91425">
            <a:noAutofit/>
          </a:bodyPr>
          <a:lstStyle/>
          <a:p>
            <a:pPr indent="0" lvl="0" marL="0" rtl="0" algn="just">
              <a:lnSpc>
                <a:spcPct val="100000"/>
              </a:lnSpc>
              <a:spcBef>
                <a:spcPts val="600"/>
              </a:spcBef>
              <a:spcAft>
                <a:spcPts val="0"/>
              </a:spcAft>
              <a:buNone/>
            </a:pPr>
            <a:r>
              <a:rPr lang="es" sz="1800">
                <a:solidFill>
                  <a:srgbClr val="222222"/>
                </a:solidFill>
                <a:highlight>
                  <a:srgbClr val="FFFFFF"/>
                </a:highlight>
              </a:rPr>
              <a:t>Estas promociones básicamente están soportadas en el concepto de fidelización, cuyo objetivo es que los clientes sean fieles a la empresa y no busquen los servicios en las empresas competidoras.</a:t>
            </a:r>
            <a:endParaRPr sz="1800"/>
          </a:p>
        </p:txBody>
      </p:sp>
      <p:pic>
        <p:nvPicPr>
          <p:cNvPr id="213" name="Google Shape;213;p15"/>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214" name="Google Shape;214;p15"/>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2</a:t>
            </a:r>
            <a:endParaRPr b="1">
              <a:latin typeface="Roboto Condensed"/>
              <a:ea typeface="Roboto Condensed"/>
              <a:cs typeface="Roboto Condensed"/>
              <a:sym typeface="Roboto Condensed"/>
            </a:endParaRPr>
          </a:p>
        </p:txBody>
      </p:sp>
      <p:pic>
        <p:nvPicPr>
          <p:cNvPr id="215" name="Google Shape;215;p15"/>
          <p:cNvPicPr preferRelativeResize="0"/>
          <p:nvPr/>
        </p:nvPicPr>
        <p:blipFill>
          <a:blip r:embed="rId4">
            <a:alphaModFix/>
          </a:blip>
          <a:stretch>
            <a:fillRect/>
          </a:stretch>
        </p:blipFill>
        <p:spPr>
          <a:xfrm>
            <a:off x="1132800" y="1508500"/>
            <a:ext cx="963425" cy="1125550"/>
          </a:xfrm>
          <a:prstGeom prst="rect">
            <a:avLst/>
          </a:prstGeom>
          <a:noFill/>
          <a:ln>
            <a:noFill/>
          </a:ln>
        </p:spPr>
      </p:pic>
      <p:sp>
        <p:nvSpPr>
          <p:cNvPr id="216" name="Google Shape;216;p15"/>
          <p:cNvSpPr txBox="1"/>
          <p:nvPr/>
        </p:nvSpPr>
        <p:spPr>
          <a:xfrm>
            <a:off x="2380575" y="1717275"/>
            <a:ext cx="4566300" cy="738900"/>
          </a:xfrm>
          <a:prstGeom prst="rect">
            <a:avLst/>
          </a:prstGeom>
          <a:noFill/>
          <a:ln>
            <a:noFill/>
          </a:ln>
        </p:spPr>
        <p:txBody>
          <a:bodyPr anchorCtr="0" anchor="t" bIns="91425" lIns="91425" spcFirstLastPara="1" rIns="91425" wrap="square" tIns="91425">
            <a:spAutoFit/>
          </a:bodyPr>
          <a:lstStyle/>
          <a:p>
            <a:pPr indent="0" lvl="0" marL="0" rtl="0" algn="just">
              <a:spcBef>
                <a:spcPts val="600"/>
              </a:spcBef>
              <a:spcAft>
                <a:spcPts val="0"/>
              </a:spcAft>
              <a:buNone/>
            </a:pPr>
            <a:r>
              <a:rPr lang="es" sz="1800">
                <a:solidFill>
                  <a:srgbClr val="222222"/>
                </a:solidFill>
                <a:highlight>
                  <a:srgbClr val="FFFFFF"/>
                </a:highlight>
                <a:latin typeface="Roboto Condensed Light"/>
                <a:ea typeface="Roboto Condensed Light"/>
                <a:cs typeface="Roboto Condensed Light"/>
                <a:sym typeface="Roboto Condensed Light"/>
              </a:rPr>
              <a:t>TELE-Iquitos es una empresa que ofrece a sus clientes servicios de telecomunicaciones.</a:t>
            </a:r>
            <a:endParaRPr sz="1800">
              <a:latin typeface="Roboto Condensed Light"/>
              <a:ea typeface="Roboto Condensed Light"/>
              <a:cs typeface="Roboto Condensed Light"/>
              <a:sym typeface="Roboto Condensed Light"/>
            </a:endParaRPr>
          </a:p>
        </p:txBody>
      </p:sp>
      <p:sp>
        <p:nvSpPr>
          <p:cNvPr id="217" name="Google Shape;217;p15"/>
          <p:cNvSpPr txBox="1"/>
          <p:nvPr/>
        </p:nvSpPr>
        <p:spPr>
          <a:xfrm>
            <a:off x="814275" y="2740150"/>
            <a:ext cx="6132600" cy="738900"/>
          </a:xfrm>
          <a:prstGeom prst="rect">
            <a:avLst/>
          </a:prstGeom>
          <a:noFill/>
          <a:ln>
            <a:noFill/>
          </a:ln>
        </p:spPr>
        <p:txBody>
          <a:bodyPr anchorCtr="0" anchor="t" bIns="91425" lIns="91425" spcFirstLastPara="1" rIns="91425" wrap="square" tIns="91425">
            <a:spAutoFit/>
          </a:bodyPr>
          <a:lstStyle/>
          <a:p>
            <a:pPr indent="0" lvl="0" marL="0" rtl="0" algn="just">
              <a:spcBef>
                <a:spcPts val="600"/>
              </a:spcBef>
              <a:spcAft>
                <a:spcPts val="0"/>
              </a:spcAft>
              <a:buNone/>
            </a:pPr>
            <a:r>
              <a:rPr lang="es" sz="1800">
                <a:solidFill>
                  <a:srgbClr val="222222"/>
                </a:solidFill>
                <a:highlight>
                  <a:srgbClr val="FFFFFF"/>
                </a:highlight>
                <a:latin typeface="Roboto Condensed Light"/>
                <a:ea typeface="Roboto Condensed Light"/>
                <a:cs typeface="Roboto Condensed Light"/>
                <a:sym typeface="Roboto Condensed Light"/>
              </a:rPr>
              <a:t>Dentro de sus labores de mercadeo, la empresa diseña promociones mensuales aplicables a un mercado objetivo.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6"/>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Descripción </a:t>
            </a:r>
            <a:r>
              <a:rPr lang="es"/>
              <a:t>del proyecto - Clientes</a:t>
            </a:r>
            <a:endParaRPr/>
          </a:p>
        </p:txBody>
      </p:sp>
      <p:sp>
        <p:nvSpPr>
          <p:cNvPr id="223" name="Google Shape;223;p16"/>
          <p:cNvSpPr txBox="1"/>
          <p:nvPr>
            <p:ph idx="1" type="body"/>
          </p:nvPr>
        </p:nvSpPr>
        <p:spPr>
          <a:xfrm>
            <a:off x="814275" y="1364675"/>
            <a:ext cx="2385000" cy="1806300"/>
          </a:xfrm>
          <a:prstGeom prst="rect">
            <a:avLst/>
          </a:prstGeom>
        </p:spPr>
        <p:txBody>
          <a:bodyPr anchorCtr="0" anchor="ctr" bIns="91425" lIns="91425" spcFirstLastPara="1" rIns="91425" wrap="square" tIns="91425">
            <a:noAutofit/>
          </a:bodyPr>
          <a:lstStyle/>
          <a:p>
            <a:pPr indent="0" lvl="0" marL="0" rtl="0" algn="just">
              <a:spcBef>
                <a:spcPts val="600"/>
              </a:spcBef>
              <a:spcAft>
                <a:spcPts val="0"/>
              </a:spcAft>
              <a:buNone/>
            </a:pPr>
            <a:r>
              <a:rPr lang="es" sz="1600">
                <a:solidFill>
                  <a:srgbClr val="222222"/>
                </a:solidFill>
                <a:highlight>
                  <a:srgbClr val="FFFFFF"/>
                </a:highlight>
                <a:latin typeface="Roboto Condensed"/>
                <a:ea typeface="Roboto Condensed"/>
                <a:cs typeface="Roboto Condensed"/>
                <a:sym typeface="Roboto Condensed"/>
              </a:rPr>
              <a:t>Plan Comercial con la empresa:</a:t>
            </a:r>
            <a:endParaRPr sz="1600">
              <a:solidFill>
                <a:srgbClr val="222222"/>
              </a:solidFill>
              <a:highlight>
                <a:srgbClr val="FFFFFF"/>
              </a:highlight>
              <a:latin typeface="Roboto Condensed"/>
              <a:ea typeface="Roboto Condensed"/>
              <a:cs typeface="Roboto Condensed"/>
              <a:sym typeface="Roboto Condensed"/>
            </a:endParaRPr>
          </a:p>
          <a:p>
            <a:pPr indent="-317500" lvl="0" marL="457200" rtl="0" algn="just">
              <a:spcBef>
                <a:spcPts val="600"/>
              </a:spcBef>
              <a:spcAft>
                <a:spcPts val="0"/>
              </a:spcAft>
              <a:buClr>
                <a:srgbClr val="222222"/>
              </a:buClr>
              <a:buSzPts val="1400"/>
              <a:buChar char="●"/>
            </a:pPr>
            <a:r>
              <a:rPr lang="es" sz="1400">
                <a:solidFill>
                  <a:srgbClr val="222222"/>
                </a:solidFill>
                <a:highlight>
                  <a:srgbClr val="FFFFFF"/>
                </a:highlight>
              </a:rPr>
              <a:t>Platino</a:t>
            </a:r>
            <a:endParaRPr sz="1400">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s" sz="1400">
                <a:solidFill>
                  <a:srgbClr val="222222"/>
                </a:solidFill>
                <a:highlight>
                  <a:srgbClr val="FFFFFF"/>
                </a:highlight>
              </a:rPr>
              <a:t>Oro</a:t>
            </a:r>
            <a:endParaRPr sz="1400">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s" sz="1400">
                <a:solidFill>
                  <a:srgbClr val="222222"/>
                </a:solidFill>
                <a:highlight>
                  <a:srgbClr val="FFFFFF"/>
                </a:highlight>
              </a:rPr>
              <a:t>Plata</a:t>
            </a:r>
            <a:endParaRPr sz="1400">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s" sz="1400">
                <a:solidFill>
                  <a:srgbClr val="222222"/>
                </a:solidFill>
                <a:highlight>
                  <a:srgbClr val="FFFFFF"/>
                </a:highlight>
              </a:rPr>
              <a:t>Estándar</a:t>
            </a:r>
            <a:endParaRPr sz="1400">
              <a:solidFill>
                <a:srgbClr val="222222"/>
              </a:solidFill>
              <a:highlight>
                <a:srgbClr val="FFFFFF"/>
              </a:highlight>
            </a:endParaRPr>
          </a:p>
        </p:txBody>
      </p:sp>
      <p:pic>
        <p:nvPicPr>
          <p:cNvPr id="224" name="Google Shape;224;p16"/>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225" name="Google Shape;225;p16"/>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3</a:t>
            </a:r>
            <a:endParaRPr b="1">
              <a:latin typeface="Roboto Condensed"/>
              <a:ea typeface="Roboto Condensed"/>
              <a:cs typeface="Roboto Condensed"/>
              <a:sym typeface="Roboto Condensed"/>
            </a:endParaRPr>
          </a:p>
        </p:txBody>
      </p:sp>
      <p:sp>
        <p:nvSpPr>
          <p:cNvPr id="226" name="Google Shape;226;p16"/>
          <p:cNvSpPr txBox="1"/>
          <p:nvPr>
            <p:ph idx="1" type="body"/>
          </p:nvPr>
        </p:nvSpPr>
        <p:spPr>
          <a:xfrm>
            <a:off x="3694650" y="1369975"/>
            <a:ext cx="3347100" cy="1806300"/>
          </a:xfrm>
          <a:prstGeom prst="rect">
            <a:avLst/>
          </a:prstGeom>
        </p:spPr>
        <p:txBody>
          <a:bodyPr anchorCtr="0" anchor="ctr" bIns="91425" lIns="91425" spcFirstLastPara="1" rIns="91425" wrap="square" tIns="91425">
            <a:noAutofit/>
          </a:bodyPr>
          <a:lstStyle/>
          <a:p>
            <a:pPr indent="0" lvl="0" marL="0" rtl="0" algn="just">
              <a:spcBef>
                <a:spcPts val="600"/>
              </a:spcBef>
              <a:spcAft>
                <a:spcPts val="0"/>
              </a:spcAft>
              <a:buNone/>
            </a:pPr>
            <a:r>
              <a:rPr lang="es" sz="1600">
                <a:solidFill>
                  <a:srgbClr val="222222"/>
                </a:solidFill>
                <a:highlight>
                  <a:srgbClr val="FFFFFF"/>
                </a:highlight>
                <a:latin typeface="Roboto Condensed"/>
                <a:ea typeface="Roboto Condensed"/>
                <a:cs typeface="Roboto Condensed"/>
                <a:sym typeface="Roboto Condensed"/>
              </a:rPr>
              <a:t>Calificación según su obligación financiera con la empresa:</a:t>
            </a:r>
            <a:endParaRPr sz="1600">
              <a:solidFill>
                <a:srgbClr val="222222"/>
              </a:solidFill>
              <a:highlight>
                <a:srgbClr val="FFFFFF"/>
              </a:highlight>
              <a:latin typeface="Roboto Condensed"/>
              <a:ea typeface="Roboto Condensed"/>
              <a:cs typeface="Roboto Condensed"/>
              <a:sym typeface="Roboto Condensed"/>
            </a:endParaRPr>
          </a:p>
          <a:p>
            <a:pPr indent="-317500" lvl="0" marL="457200" rtl="0" algn="just">
              <a:spcBef>
                <a:spcPts val="600"/>
              </a:spcBef>
              <a:spcAft>
                <a:spcPts val="0"/>
              </a:spcAft>
              <a:buClr>
                <a:srgbClr val="222222"/>
              </a:buClr>
              <a:buSzPts val="1400"/>
              <a:buChar char="●"/>
            </a:pPr>
            <a:r>
              <a:rPr lang="es" sz="1400">
                <a:solidFill>
                  <a:srgbClr val="222222"/>
                </a:solidFill>
                <a:highlight>
                  <a:srgbClr val="FFFFFF"/>
                </a:highlight>
              </a:rPr>
              <a:t>Excelente</a:t>
            </a:r>
            <a:endParaRPr sz="1400">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s" sz="1400">
                <a:solidFill>
                  <a:srgbClr val="222222"/>
                </a:solidFill>
                <a:highlight>
                  <a:srgbClr val="FFFFFF"/>
                </a:highlight>
              </a:rPr>
              <a:t>Buena</a:t>
            </a:r>
            <a:endParaRPr sz="1400">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s" sz="1400">
                <a:solidFill>
                  <a:srgbClr val="222222"/>
                </a:solidFill>
                <a:highlight>
                  <a:srgbClr val="FFFFFF"/>
                </a:highlight>
              </a:rPr>
              <a:t>Regular</a:t>
            </a:r>
            <a:endParaRPr sz="1400">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s" sz="1400">
                <a:solidFill>
                  <a:srgbClr val="222222"/>
                </a:solidFill>
                <a:highlight>
                  <a:srgbClr val="FFFFFF"/>
                </a:highlight>
              </a:rPr>
              <a:t>Mala</a:t>
            </a:r>
            <a:endParaRPr sz="1400">
              <a:solidFill>
                <a:srgbClr val="222222"/>
              </a:solidFill>
              <a:highlight>
                <a:srgbClr val="FFFFFF"/>
              </a:highlight>
            </a:endParaRPr>
          </a:p>
        </p:txBody>
      </p:sp>
      <p:sp>
        <p:nvSpPr>
          <p:cNvPr id="227" name="Google Shape;227;p16"/>
          <p:cNvSpPr txBox="1"/>
          <p:nvPr>
            <p:ph idx="1" type="body"/>
          </p:nvPr>
        </p:nvSpPr>
        <p:spPr>
          <a:xfrm>
            <a:off x="3694650" y="3387475"/>
            <a:ext cx="3347100" cy="900000"/>
          </a:xfrm>
          <a:prstGeom prst="rect">
            <a:avLst/>
          </a:prstGeom>
        </p:spPr>
        <p:txBody>
          <a:bodyPr anchorCtr="0" anchor="ctr" bIns="91425" lIns="91425" spcFirstLastPara="1" rIns="91425" wrap="square" tIns="91425">
            <a:noAutofit/>
          </a:bodyPr>
          <a:lstStyle/>
          <a:p>
            <a:pPr indent="0" lvl="0" marL="0" rtl="0" algn="just">
              <a:spcBef>
                <a:spcPts val="600"/>
              </a:spcBef>
              <a:spcAft>
                <a:spcPts val="0"/>
              </a:spcAft>
              <a:buNone/>
            </a:pPr>
            <a:r>
              <a:rPr lang="es" sz="1600">
                <a:solidFill>
                  <a:srgbClr val="222222"/>
                </a:solidFill>
                <a:highlight>
                  <a:srgbClr val="FFFFFF"/>
                </a:highlight>
                <a:latin typeface="Roboto Condensed"/>
                <a:ea typeface="Roboto Condensed"/>
                <a:cs typeface="Roboto Condensed"/>
                <a:sym typeface="Roboto Condensed"/>
              </a:rPr>
              <a:t>Ubicación geográfica</a:t>
            </a:r>
            <a:endParaRPr sz="1600">
              <a:solidFill>
                <a:srgbClr val="222222"/>
              </a:solidFill>
              <a:highlight>
                <a:srgbClr val="FFFFFF"/>
              </a:highlight>
              <a:latin typeface="Roboto Condensed"/>
              <a:ea typeface="Roboto Condensed"/>
              <a:cs typeface="Roboto Condensed"/>
              <a:sym typeface="Roboto Condensed"/>
            </a:endParaRPr>
          </a:p>
          <a:p>
            <a:pPr indent="0" lvl="0" marL="0" rtl="0" algn="just">
              <a:spcBef>
                <a:spcPts val="600"/>
              </a:spcBef>
              <a:spcAft>
                <a:spcPts val="0"/>
              </a:spcAft>
              <a:buNone/>
            </a:pPr>
            <a:r>
              <a:t/>
            </a:r>
            <a:endParaRPr sz="1600">
              <a:solidFill>
                <a:srgbClr val="222222"/>
              </a:solidFill>
              <a:highlight>
                <a:srgbClr val="FFFFFF"/>
              </a:highlight>
              <a:latin typeface="Roboto Condensed"/>
              <a:ea typeface="Roboto Condensed"/>
              <a:cs typeface="Roboto Condensed"/>
              <a:sym typeface="Roboto Condensed"/>
            </a:endParaRPr>
          </a:p>
          <a:p>
            <a:pPr indent="0" lvl="0" marL="0" rtl="0" algn="just">
              <a:spcBef>
                <a:spcPts val="600"/>
              </a:spcBef>
              <a:spcAft>
                <a:spcPts val="0"/>
              </a:spcAft>
              <a:buNone/>
            </a:pPr>
            <a:r>
              <a:rPr lang="es" sz="1600">
                <a:solidFill>
                  <a:srgbClr val="222222"/>
                </a:solidFill>
                <a:highlight>
                  <a:srgbClr val="FFFFFF"/>
                </a:highlight>
                <a:latin typeface="Roboto Condensed"/>
                <a:ea typeface="Roboto Condensed"/>
                <a:cs typeface="Roboto Condensed"/>
                <a:sym typeface="Roboto Condensed"/>
              </a:rPr>
              <a:t>Promedio de facturación mensual</a:t>
            </a:r>
            <a:endParaRPr sz="1600">
              <a:solidFill>
                <a:srgbClr val="222222"/>
              </a:solidFill>
              <a:highlight>
                <a:srgbClr val="FFFFFF"/>
              </a:highlight>
              <a:latin typeface="Roboto Condensed"/>
              <a:ea typeface="Roboto Condensed"/>
              <a:cs typeface="Roboto Condensed"/>
              <a:sym typeface="Roboto Condensed"/>
            </a:endParaRPr>
          </a:p>
        </p:txBody>
      </p:sp>
      <p:sp>
        <p:nvSpPr>
          <p:cNvPr id="228" name="Google Shape;228;p16"/>
          <p:cNvSpPr txBox="1"/>
          <p:nvPr>
            <p:ph idx="1" type="body"/>
          </p:nvPr>
        </p:nvSpPr>
        <p:spPr>
          <a:xfrm>
            <a:off x="814275" y="3170975"/>
            <a:ext cx="2385000" cy="1806300"/>
          </a:xfrm>
          <a:prstGeom prst="rect">
            <a:avLst/>
          </a:prstGeom>
        </p:spPr>
        <p:txBody>
          <a:bodyPr anchorCtr="0" anchor="ctr" bIns="91425" lIns="91425" spcFirstLastPara="1" rIns="91425" wrap="square" tIns="91425">
            <a:noAutofit/>
          </a:bodyPr>
          <a:lstStyle/>
          <a:p>
            <a:pPr indent="0" lvl="0" marL="0" rtl="0" algn="just">
              <a:spcBef>
                <a:spcPts val="600"/>
              </a:spcBef>
              <a:spcAft>
                <a:spcPts val="0"/>
              </a:spcAft>
              <a:buNone/>
            </a:pPr>
            <a:r>
              <a:rPr lang="es" sz="1600">
                <a:solidFill>
                  <a:srgbClr val="222222"/>
                </a:solidFill>
                <a:highlight>
                  <a:srgbClr val="FFFFFF"/>
                </a:highlight>
                <a:latin typeface="Roboto Condensed"/>
                <a:ea typeface="Roboto Condensed"/>
                <a:cs typeface="Roboto Condensed"/>
                <a:sym typeface="Roboto Condensed"/>
              </a:rPr>
              <a:t>Actividad Económica</a:t>
            </a:r>
            <a:r>
              <a:rPr lang="es" sz="1600">
                <a:solidFill>
                  <a:srgbClr val="222222"/>
                </a:solidFill>
                <a:highlight>
                  <a:srgbClr val="FFFFFF"/>
                </a:highlight>
                <a:latin typeface="Roboto Condensed"/>
                <a:ea typeface="Roboto Condensed"/>
                <a:cs typeface="Roboto Condensed"/>
                <a:sym typeface="Roboto Condensed"/>
              </a:rPr>
              <a:t>:</a:t>
            </a:r>
            <a:endParaRPr sz="1600">
              <a:solidFill>
                <a:srgbClr val="222222"/>
              </a:solidFill>
              <a:highlight>
                <a:srgbClr val="FFFFFF"/>
              </a:highlight>
              <a:latin typeface="Roboto Condensed"/>
              <a:ea typeface="Roboto Condensed"/>
              <a:cs typeface="Roboto Condensed"/>
              <a:sym typeface="Roboto Condensed"/>
            </a:endParaRPr>
          </a:p>
          <a:p>
            <a:pPr indent="-317500" lvl="0" marL="457200" rtl="0" algn="just">
              <a:spcBef>
                <a:spcPts val="600"/>
              </a:spcBef>
              <a:spcAft>
                <a:spcPts val="0"/>
              </a:spcAft>
              <a:buClr>
                <a:srgbClr val="222222"/>
              </a:buClr>
              <a:buSzPts val="1400"/>
              <a:buChar char="●"/>
            </a:pPr>
            <a:r>
              <a:rPr lang="es" sz="1400">
                <a:solidFill>
                  <a:srgbClr val="222222"/>
                </a:solidFill>
                <a:highlight>
                  <a:srgbClr val="FFFFFF"/>
                </a:highlight>
              </a:rPr>
              <a:t>Residencial</a:t>
            </a:r>
            <a:endParaRPr sz="1400">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s" sz="1400">
                <a:solidFill>
                  <a:srgbClr val="222222"/>
                </a:solidFill>
                <a:highlight>
                  <a:srgbClr val="FFFFFF"/>
                </a:highlight>
              </a:rPr>
              <a:t>Restaurante</a:t>
            </a:r>
            <a:endParaRPr sz="1400">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s" sz="1400">
                <a:solidFill>
                  <a:srgbClr val="222222"/>
                </a:solidFill>
                <a:highlight>
                  <a:srgbClr val="FFFFFF"/>
                </a:highlight>
              </a:rPr>
              <a:t>Bar</a:t>
            </a:r>
            <a:endParaRPr sz="1400">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s" sz="1400">
                <a:solidFill>
                  <a:srgbClr val="222222"/>
                </a:solidFill>
                <a:highlight>
                  <a:srgbClr val="FFFFFF"/>
                </a:highlight>
              </a:rPr>
              <a:t>Hospital</a:t>
            </a:r>
            <a:endParaRPr sz="1400">
              <a:solidFill>
                <a:srgbClr val="222222"/>
              </a:solidFill>
              <a:highlight>
                <a:srgbClr val="FFFFFF"/>
              </a:highlight>
            </a:endParaRPr>
          </a:p>
          <a:p>
            <a:pPr indent="-317500" lvl="0" marL="457200" rtl="0" algn="just">
              <a:spcBef>
                <a:spcPts val="0"/>
              </a:spcBef>
              <a:spcAft>
                <a:spcPts val="0"/>
              </a:spcAft>
              <a:buClr>
                <a:srgbClr val="222222"/>
              </a:buClr>
              <a:buSzPts val="1400"/>
              <a:buChar char="●"/>
            </a:pPr>
            <a:r>
              <a:rPr lang="es" sz="1400">
                <a:solidFill>
                  <a:srgbClr val="222222"/>
                </a:solidFill>
                <a:highlight>
                  <a:srgbClr val="FFFFFF"/>
                </a:highlight>
              </a:rPr>
              <a:t>Universidad</a:t>
            </a:r>
            <a:endParaRPr sz="1400">
              <a:solidFill>
                <a:srgbClr val="222222"/>
              </a:solidFill>
              <a:highlight>
                <a:srgbClr val="FFFFFF"/>
              </a:highlight>
            </a:endParaRPr>
          </a:p>
        </p:txBody>
      </p:sp>
      <p:pic>
        <p:nvPicPr>
          <p:cNvPr id="229" name="Google Shape;229;p16"/>
          <p:cNvPicPr preferRelativeResize="0"/>
          <p:nvPr/>
        </p:nvPicPr>
        <p:blipFill>
          <a:blip r:embed="rId4">
            <a:alphaModFix/>
          </a:blip>
          <a:stretch>
            <a:fillRect/>
          </a:stretch>
        </p:blipFill>
        <p:spPr>
          <a:xfrm>
            <a:off x="7372124" y="1997525"/>
            <a:ext cx="1512425" cy="1512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Descripción </a:t>
            </a:r>
            <a:r>
              <a:rPr lang="es"/>
              <a:t>del proyecto - </a:t>
            </a:r>
            <a:r>
              <a:rPr lang="es"/>
              <a:t>Promociones</a:t>
            </a:r>
            <a:endParaRPr/>
          </a:p>
        </p:txBody>
      </p:sp>
      <p:pic>
        <p:nvPicPr>
          <p:cNvPr id="235" name="Google Shape;235;p17"/>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236" name="Google Shape;236;p17"/>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4</a:t>
            </a:r>
            <a:endParaRPr b="1">
              <a:latin typeface="Roboto Condensed"/>
              <a:ea typeface="Roboto Condensed"/>
              <a:cs typeface="Roboto Condensed"/>
              <a:sym typeface="Roboto Condensed"/>
            </a:endParaRPr>
          </a:p>
        </p:txBody>
      </p:sp>
      <p:sp>
        <p:nvSpPr>
          <p:cNvPr id="237" name="Google Shape;237;p17"/>
          <p:cNvSpPr txBox="1"/>
          <p:nvPr>
            <p:ph idx="1" type="body"/>
          </p:nvPr>
        </p:nvSpPr>
        <p:spPr>
          <a:xfrm>
            <a:off x="814275" y="1842225"/>
            <a:ext cx="5258400" cy="20514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s" sz="1800"/>
              <a:t>Cada promoción maneja un rango de fechas de vigencia. Este rango de fechas indica si la promoción está o no vigente en un día determinado.</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rPr lang="es" sz="1800"/>
              <a:t>La promoción cuenta con un % de descuento que se da al cliente con respecto al valor que normalmente paga.</a:t>
            </a:r>
            <a:endParaRPr sz="1800"/>
          </a:p>
        </p:txBody>
      </p:sp>
      <p:pic>
        <p:nvPicPr>
          <p:cNvPr id="238" name="Google Shape;238;p17"/>
          <p:cNvPicPr preferRelativeResize="0"/>
          <p:nvPr/>
        </p:nvPicPr>
        <p:blipFill rotWithShape="1">
          <a:blip r:embed="rId4">
            <a:alphaModFix/>
          </a:blip>
          <a:srcRect b="0" l="35010" r="0" t="0"/>
          <a:stretch/>
        </p:blipFill>
        <p:spPr>
          <a:xfrm>
            <a:off x="6417640" y="1842225"/>
            <a:ext cx="2460560" cy="17121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8"/>
          <p:cNvSpPr txBox="1"/>
          <p:nvPr>
            <p:ph type="title"/>
          </p:nvPr>
        </p:nvSpPr>
        <p:spPr>
          <a:xfrm>
            <a:off x="814275" y="392575"/>
            <a:ext cx="57069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Descripción del proyecto - Condiciones de Asignación</a:t>
            </a:r>
            <a:endParaRPr/>
          </a:p>
        </p:txBody>
      </p:sp>
      <p:pic>
        <p:nvPicPr>
          <p:cNvPr id="244" name="Google Shape;244;p18"/>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245" name="Google Shape;245;p18"/>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5</a:t>
            </a:r>
            <a:endParaRPr b="1">
              <a:latin typeface="Roboto Condensed"/>
              <a:ea typeface="Roboto Condensed"/>
              <a:cs typeface="Roboto Condensed"/>
              <a:sym typeface="Roboto Condensed"/>
            </a:endParaRPr>
          </a:p>
        </p:txBody>
      </p:sp>
      <p:sp>
        <p:nvSpPr>
          <p:cNvPr id="246" name="Google Shape;246;p18"/>
          <p:cNvSpPr txBox="1"/>
          <p:nvPr>
            <p:ph idx="1" type="body"/>
          </p:nvPr>
        </p:nvSpPr>
        <p:spPr>
          <a:xfrm>
            <a:off x="814275" y="1689825"/>
            <a:ext cx="5258400" cy="28728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s" sz="1800"/>
              <a:t>Tener en cuenta las características del cliente:</a:t>
            </a:r>
            <a:endParaRPr sz="1800"/>
          </a:p>
          <a:p>
            <a:pPr indent="-342900" lvl="0" marL="457200" rtl="0" algn="just">
              <a:spcBef>
                <a:spcPts val="600"/>
              </a:spcBef>
              <a:spcAft>
                <a:spcPts val="0"/>
              </a:spcAft>
              <a:buSzPts val="1800"/>
              <a:buChar char="●"/>
            </a:pPr>
            <a:r>
              <a:rPr lang="es" sz="1800"/>
              <a:t>La ciudad en donde habita el cliente</a:t>
            </a:r>
            <a:endParaRPr sz="1800"/>
          </a:p>
          <a:p>
            <a:pPr indent="-342900" lvl="0" marL="457200" rtl="0" algn="just">
              <a:spcBef>
                <a:spcPts val="0"/>
              </a:spcBef>
              <a:spcAft>
                <a:spcPts val="0"/>
              </a:spcAft>
              <a:buSzPts val="1800"/>
              <a:buChar char="●"/>
            </a:pPr>
            <a:r>
              <a:rPr lang="es" sz="1800"/>
              <a:t>La calificación del cliente de acuerdo a su obligación financiera</a:t>
            </a:r>
            <a:endParaRPr sz="1800"/>
          </a:p>
          <a:p>
            <a:pPr indent="-342900" lvl="0" marL="457200" rtl="0" algn="just">
              <a:spcBef>
                <a:spcPts val="0"/>
              </a:spcBef>
              <a:spcAft>
                <a:spcPts val="0"/>
              </a:spcAft>
              <a:buSzPts val="1800"/>
              <a:buChar char="●"/>
            </a:pPr>
            <a:r>
              <a:rPr lang="es" sz="1800"/>
              <a:t>El promedio de facturación mensual</a:t>
            </a:r>
            <a:endParaRPr sz="1800"/>
          </a:p>
          <a:p>
            <a:pPr indent="-342900" lvl="0" marL="457200" rtl="0" algn="just">
              <a:spcBef>
                <a:spcPts val="0"/>
              </a:spcBef>
              <a:spcAft>
                <a:spcPts val="0"/>
              </a:spcAft>
              <a:buSzPts val="1800"/>
              <a:buChar char="●"/>
            </a:pPr>
            <a:r>
              <a:rPr lang="es" sz="1800"/>
              <a:t>La actividad económica del cliente</a:t>
            </a:r>
            <a:endParaRPr sz="1800"/>
          </a:p>
          <a:p>
            <a:pPr indent="-342900" lvl="0" marL="457200" rtl="0" algn="just">
              <a:spcBef>
                <a:spcPts val="0"/>
              </a:spcBef>
              <a:spcAft>
                <a:spcPts val="0"/>
              </a:spcAft>
              <a:buSzPts val="1800"/>
              <a:buChar char="●"/>
            </a:pPr>
            <a:r>
              <a:rPr lang="es" sz="1800"/>
              <a:t>El plan comercial del cliente</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rPr lang="es" sz="1800"/>
              <a:t>Las promociones solo se asignan a los clientes que se encuentren al día con sus pagos.</a:t>
            </a:r>
            <a:endParaRPr sz="1800"/>
          </a:p>
        </p:txBody>
      </p:sp>
      <p:pic>
        <p:nvPicPr>
          <p:cNvPr id="247" name="Google Shape;247;p18"/>
          <p:cNvPicPr preferRelativeResize="0"/>
          <p:nvPr/>
        </p:nvPicPr>
        <p:blipFill rotWithShape="1">
          <a:blip r:embed="rId4">
            <a:alphaModFix/>
          </a:blip>
          <a:srcRect b="0" l="35010" r="0" t="0"/>
          <a:stretch/>
        </p:blipFill>
        <p:spPr>
          <a:xfrm>
            <a:off x="6417640" y="1842225"/>
            <a:ext cx="2460560" cy="17121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9"/>
          <p:cNvSpPr txBox="1"/>
          <p:nvPr>
            <p:ph type="title"/>
          </p:nvPr>
        </p:nvSpPr>
        <p:spPr>
          <a:xfrm>
            <a:off x="814275" y="392575"/>
            <a:ext cx="57069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Descripción del proyecto - Condiciones de Asignación</a:t>
            </a:r>
            <a:endParaRPr/>
          </a:p>
        </p:txBody>
      </p:sp>
      <p:pic>
        <p:nvPicPr>
          <p:cNvPr id="253" name="Google Shape;253;p19"/>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254" name="Google Shape;254;p19"/>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6</a:t>
            </a:r>
            <a:endParaRPr b="1">
              <a:latin typeface="Roboto Condensed"/>
              <a:ea typeface="Roboto Condensed"/>
              <a:cs typeface="Roboto Condensed"/>
              <a:sym typeface="Roboto Condensed"/>
            </a:endParaRPr>
          </a:p>
        </p:txBody>
      </p:sp>
      <p:sp>
        <p:nvSpPr>
          <p:cNvPr id="255" name="Google Shape;255;p19"/>
          <p:cNvSpPr txBox="1"/>
          <p:nvPr>
            <p:ph idx="1" type="body"/>
          </p:nvPr>
        </p:nvSpPr>
        <p:spPr>
          <a:xfrm>
            <a:off x="814275" y="1842225"/>
            <a:ext cx="5258400" cy="28728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s" sz="1800"/>
              <a:t>Una promoción solo se puede asignar una vez al cliente durante la vigencia de la promoción.</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rPr lang="es" sz="1800"/>
              <a:t>La empresa saca promociones de forma mensual.</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rPr lang="es" sz="1800"/>
              <a:t>Si varias promociones aplican para un cliente, se le debe asignar aquella que sea más favorable. En caso de que más de una promoción tenga el mismo descuento, debe asignarse la promoción de vigencia más antigua.</a:t>
            </a:r>
            <a:endParaRPr sz="1800"/>
          </a:p>
        </p:txBody>
      </p:sp>
      <p:pic>
        <p:nvPicPr>
          <p:cNvPr id="256" name="Google Shape;256;p19"/>
          <p:cNvPicPr preferRelativeResize="0"/>
          <p:nvPr/>
        </p:nvPicPr>
        <p:blipFill rotWithShape="1">
          <a:blip r:embed="rId4">
            <a:alphaModFix/>
          </a:blip>
          <a:srcRect b="0" l="35010" r="0" t="0"/>
          <a:stretch/>
        </p:blipFill>
        <p:spPr>
          <a:xfrm>
            <a:off x="6417640" y="1842225"/>
            <a:ext cx="2460560" cy="17121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txBox="1"/>
          <p:nvPr>
            <p:ph type="title"/>
          </p:nvPr>
        </p:nvSpPr>
        <p:spPr>
          <a:xfrm>
            <a:off x="814275" y="392575"/>
            <a:ext cx="57069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Descripción del proyecto - Condiciones de Asignación</a:t>
            </a:r>
            <a:endParaRPr/>
          </a:p>
        </p:txBody>
      </p:sp>
      <p:pic>
        <p:nvPicPr>
          <p:cNvPr id="262" name="Google Shape;262;p20"/>
          <p:cNvPicPr preferRelativeResize="0"/>
          <p:nvPr/>
        </p:nvPicPr>
        <p:blipFill>
          <a:blip r:embed="rId3">
            <a:alphaModFix/>
          </a:blip>
          <a:stretch>
            <a:fillRect/>
          </a:stretch>
        </p:blipFill>
        <p:spPr>
          <a:xfrm>
            <a:off x="7271300" y="258875"/>
            <a:ext cx="1714076" cy="899905"/>
          </a:xfrm>
          <a:prstGeom prst="rect">
            <a:avLst/>
          </a:prstGeom>
          <a:noFill/>
          <a:ln>
            <a:noFill/>
          </a:ln>
        </p:spPr>
      </p:pic>
      <p:sp>
        <p:nvSpPr>
          <p:cNvPr id="263" name="Google Shape;263;p20"/>
          <p:cNvSpPr txBox="1"/>
          <p:nvPr/>
        </p:nvSpPr>
        <p:spPr>
          <a:xfrm>
            <a:off x="8158175" y="4577075"/>
            <a:ext cx="55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Condensed"/>
                <a:ea typeface="Roboto Condensed"/>
                <a:cs typeface="Roboto Condensed"/>
                <a:sym typeface="Roboto Condensed"/>
              </a:rPr>
              <a:t>7</a:t>
            </a:r>
            <a:endParaRPr b="1">
              <a:latin typeface="Roboto Condensed"/>
              <a:ea typeface="Roboto Condensed"/>
              <a:cs typeface="Roboto Condensed"/>
              <a:sym typeface="Roboto Condensed"/>
            </a:endParaRPr>
          </a:p>
        </p:txBody>
      </p:sp>
      <p:sp>
        <p:nvSpPr>
          <p:cNvPr id="264" name="Google Shape;264;p20"/>
          <p:cNvSpPr txBox="1"/>
          <p:nvPr>
            <p:ph idx="1" type="body"/>
          </p:nvPr>
        </p:nvSpPr>
        <p:spPr>
          <a:xfrm>
            <a:off x="814275" y="2010600"/>
            <a:ext cx="5258400" cy="17121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s" sz="1800"/>
              <a:t>Una misma promoción puede estar vigente en diferentes periodos en un año. La empresa quiere que el número de veces por año que una misma promoción se asigne a un cliente se permita diferenciar de acuerdo a la actividad económica del cliente.</a:t>
            </a:r>
            <a:endParaRPr sz="1800"/>
          </a:p>
        </p:txBody>
      </p:sp>
      <p:pic>
        <p:nvPicPr>
          <p:cNvPr id="265" name="Google Shape;265;p20"/>
          <p:cNvPicPr preferRelativeResize="0"/>
          <p:nvPr/>
        </p:nvPicPr>
        <p:blipFill rotWithShape="1">
          <a:blip r:embed="rId4">
            <a:alphaModFix/>
          </a:blip>
          <a:srcRect b="0" l="35010" r="0" t="0"/>
          <a:stretch/>
        </p:blipFill>
        <p:spPr>
          <a:xfrm>
            <a:off x="6417640" y="1842225"/>
            <a:ext cx="2460560" cy="17121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