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69" r:id="rId3"/>
    <p:sldId id="287" r:id="rId4"/>
    <p:sldId id="288" r:id="rId5"/>
    <p:sldId id="281" r:id="rId6"/>
    <p:sldId id="279" r:id="rId7"/>
    <p:sldId id="280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E"/>
          </a:solidFill>
        </a:fill>
      </a:tcStyle>
    </a:wholeTbl>
    <a:band2H>
      <a:tcTxStyle/>
      <a:tcStyle>
        <a:tcBdr/>
        <a:fill>
          <a:solidFill>
            <a:srgbClr val="FFE6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D"/>
          </a:solidFill>
        </a:fill>
      </a:tcStyle>
    </a:wholeTbl>
    <a:band2H>
      <a:tcTxStyle/>
      <a:tcStyle>
        <a:tcBdr/>
        <a:fill>
          <a:solidFill>
            <a:srgbClr val="E6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4"/>
    <p:restoredTop sz="94719"/>
  </p:normalViewPr>
  <p:slideViewPr>
    <p:cSldViewPr snapToGrid="0" snapToObjects="1">
      <p:cViewPr varScale="1">
        <p:scale>
          <a:sx n="108" d="100"/>
          <a:sy n="108" d="100"/>
        </p:scale>
        <p:origin x="10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63192" y="3709067"/>
            <a:ext cx="9144001" cy="39159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0" indent="4572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0" indent="9144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0" indent="13716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0" indent="18288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r>
              <a:rPr lang="en-US" dirty="0"/>
              <a:t>Name of presenter here</a:t>
            </a:r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63192" y="2823468"/>
            <a:ext cx="10515601" cy="88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88653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ext + Pictur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96444" y="1725870"/>
            <a:ext cx="7013328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Picture Placeholder 2"/>
          <p:cNvSpPr>
            <a:spLocks noGrp="1"/>
          </p:cNvSpPr>
          <p:nvPr>
            <p:ph type="pic" sz="half" idx="13" hasCustomPrompt="1"/>
          </p:nvPr>
        </p:nvSpPr>
        <p:spPr>
          <a:xfrm>
            <a:off x="7609771" y="0"/>
            <a:ext cx="4582228" cy="6858000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icon to add image</a:t>
            </a:r>
            <a:endParaRPr dirty="0"/>
          </a:p>
        </p:txBody>
      </p:sp>
      <p:sp>
        <p:nvSpPr>
          <p:cNvPr id="7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6444" y="0"/>
            <a:ext cx="7013326" cy="13255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4148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63192" y="3709067"/>
            <a:ext cx="9144001" cy="39159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0" indent="4572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0" indent="9144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0" indent="13716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0" indent="18288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r>
              <a:rPr lang="en-US" dirty="0"/>
              <a:t>Name of presenter here</a:t>
            </a:r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63192" y="2823468"/>
            <a:ext cx="10515601" cy="88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70178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 Level One…">
            <a:extLst>
              <a:ext uri="{FF2B5EF4-FFF2-40B4-BE49-F238E27FC236}">
                <a16:creationId xmlns:a16="http://schemas.microsoft.com/office/drawing/2014/main" id="{46DB7B63-CE8C-244B-939A-2115D1D87A34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63192" y="3720942"/>
            <a:ext cx="9144001" cy="39159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0" indent="4572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0" indent="9144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0" indent="13716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0" indent="18288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r>
              <a:rPr lang="en-US" dirty="0"/>
              <a:t>Sub-header</a:t>
            </a:r>
            <a:endParaRPr dirty="0"/>
          </a:p>
        </p:txBody>
      </p:sp>
      <p:sp>
        <p:nvSpPr>
          <p:cNvPr id="5" name="Title Text">
            <a:extLst>
              <a:ext uri="{FF2B5EF4-FFF2-40B4-BE49-F238E27FC236}">
                <a16:creationId xmlns:a16="http://schemas.microsoft.com/office/drawing/2014/main" id="{25EC2CBE-EE87-5645-8E25-6A6964A73B0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63192" y="2835343"/>
            <a:ext cx="10515601" cy="88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82669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vid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63192" y="3567662"/>
            <a:ext cx="9144001" cy="259563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0" indent="4572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0" indent="9144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0" indent="13716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0" indent="1828800">
              <a:buSzTx/>
              <a:buFontTx/>
              <a:buNone/>
              <a:defRPr sz="24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63192" y="2682063"/>
            <a:ext cx="10515601" cy="88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</a:t>
            </a:r>
            <a:r>
              <a:rPr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34340914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6445" y="383722"/>
            <a:ext cx="10999810" cy="885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5253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6445" y="383722"/>
            <a:ext cx="10999810" cy="885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81193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6445" y="383722"/>
            <a:ext cx="10999810" cy="885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2148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ext + Pictur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96444" y="1725870"/>
            <a:ext cx="7013328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6444" y="0"/>
            <a:ext cx="7013326" cy="13255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</a:t>
            </a:r>
            <a:endParaRPr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half" idx="13" hasCustomPrompt="1"/>
          </p:nvPr>
        </p:nvSpPr>
        <p:spPr>
          <a:xfrm>
            <a:off x="7609771" y="795867"/>
            <a:ext cx="4006842" cy="5486181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the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9564090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ext + Pictur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96444" y="1725870"/>
            <a:ext cx="7013328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Picture Placeholder 2"/>
          <p:cNvSpPr>
            <a:spLocks noGrp="1"/>
          </p:cNvSpPr>
          <p:nvPr>
            <p:ph type="pic" sz="half" idx="13" hasCustomPrompt="1"/>
          </p:nvPr>
        </p:nvSpPr>
        <p:spPr>
          <a:xfrm>
            <a:off x="7609771" y="0"/>
            <a:ext cx="4582228" cy="6858000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the icon to add image</a:t>
            </a:r>
          </a:p>
        </p:txBody>
      </p:sp>
      <p:sp>
        <p:nvSpPr>
          <p:cNvPr id="7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6444" y="0"/>
            <a:ext cx="7013326" cy="13255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3833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96444" y="1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6444" y="1725870"/>
            <a:ext cx="1099981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9" r:id="rId4"/>
    <p:sldLayoutId id="2147483665" r:id="rId5"/>
    <p:sldLayoutId id="2147483666" r:id="rId6"/>
    <p:sldLayoutId id="2147483660" r:id="rId7"/>
    <p:sldLayoutId id="2147483668" r:id="rId8"/>
    <p:sldLayoutId id="2147483667" r:id="rId9"/>
    <p:sldLayoutId id="2147483661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Roboto Condensed Bold"/>
          <a:ea typeface="Roboto Condensed Bold"/>
          <a:cs typeface="Roboto Condensed Bold"/>
          <a:sym typeface="Roboto Condensed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Roboto Condensed Bold"/>
          <a:ea typeface="Roboto Condensed Bold"/>
          <a:cs typeface="Roboto Condensed Bold"/>
          <a:sym typeface="Roboto Condensed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Roboto Condensed Bold"/>
          <a:ea typeface="Roboto Condensed Bold"/>
          <a:cs typeface="Roboto Condensed Bold"/>
          <a:sym typeface="Roboto Condensed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Roboto Condensed Bold"/>
          <a:ea typeface="Roboto Condensed Bold"/>
          <a:cs typeface="Roboto Condensed Bold"/>
          <a:sym typeface="Roboto Condensed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Roboto Condensed Bold"/>
          <a:ea typeface="Roboto Condensed Bold"/>
          <a:cs typeface="Roboto Condensed Bold"/>
          <a:sym typeface="Roboto Condensed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Roboto Condensed Bold"/>
          <a:ea typeface="Roboto Condensed Bold"/>
          <a:cs typeface="Roboto Condensed Bold"/>
          <a:sym typeface="Roboto Condensed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Roboto Condensed Bold"/>
          <a:ea typeface="Roboto Condensed Bold"/>
          <a:cs typeface="Roboto Condensed Bold"/>
          <a:sym typeface="Roboto Condensed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Roboto Condensed Bold"/>
          <a:ea typeface="Roboto Condensed Bold"/>
          <a:cs typeface="Roboto Condensed Bold"/>
          <a:sym typeface="Roboto Condensed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Roboto Condensed Bold"/>
          <a:ea typeface="Roboto Condensed Bold"/>
          <a:cs typeface="Roboto Condensed Bold"/>
          <a:sym typeface="Roboto Condensed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  <a:sym typeface="Roboto Slab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  <a:sym typeface="Roboto Slab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  <a:sym typeface="Roboto Slab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  <a:sym typeface="Roboto Slab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  <a:sym typeface="Roboto Slab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Slab Light"/>
          <a:ea typeface="Roboto Slab Light"/>
          <a:cs typeface="Roboto Slab Light"/>
          <a:sym typeface="Roboto Slab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Slab Light"/>
          <a:ea typeface="Roboto Slab Light"/>
          <a:cs typeface="Roboto Slab Light"/>
          <a:sym typeface="Roboto Slab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Slab Light"/>
          <a:ea typeface="Roboto Slab Light"/>
          <a:cs typeface="Roboto Slab Light"/>
          <a:sym typeface="Roboto Slab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Slab Light"/>
          <a:ea typeface="Roboto Slab Light"/>
          <a:cs typeface="Roboto Slab Light"/>
          <a:sym typeface="Roboto Slab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FB635B-6764-3241-9713-79D4B0BE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</p:txBody>
      </p:sp>
      <p:pic>
        <p:nvPicPr>
          <p:cNvPr id="2056" name="Picture 8" descr="Image result for git logo">
            <a:extLst>
              <a:ext uri="{FF2B5EF4-FFF2-40B4-BE49-F238E27FC236}">
                <a16:creationId xmlns:a16="http://schemas.microsoft.com/office/drawing/2014/main" id="{F5501865-CF78-4FDB-9614-001DA905D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8307"/>
            <a:ext cx="3635498" cy="151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github white">
            <a:extLst>
              <a:ext uri="{FF2B5EF4-FFF2-40B4-BE49-F238E27FC236}">
                <a16:creationId xmlns:a16="http://schemas.microsoft.com/office/drawing/2014/main" id="{2DA9E190-54C6-4200-9FDB-5030C0EC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16252"/>
            <a:ext cx="4095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311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73CC6-9218-5E48-9228-BECE22F28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444" y="1725870"/>
            <a:ext cx="10999811" cy="435133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Version Control System</a:t>
            </a:r>
          </a:p>
          <a:p>
            <a:pPr lvl="1"/>
            <a:r>
              <a:rPr lang="en-US" dirty="0"/>
              <a:t>Most widely used modern version control system in the world today</a:t>
            </a:r>
          </a:p>
          <a:p>
            <a:pPr lvl="1"/>
            <a:r>
              <a:rPr lang="en-US" dirty="0"/>
              <a:t>Tracking file changes</a:t>
            </a:r>
          </a:p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Command line tools</a:t>
            </a:r>
          </a:p>
          <a:p>
            <a:pPr lvl="2"/>
            <a:r>
              <a:rPr lang="en-US" dirty="0"/>
              <a:t>Terminal / Command Prompt / </a:t>
            </a:r>
            <a:r>
              <a:rPr lang="en-US" dirty="0" err="1"/>
              <a:t>Powershell</a:t>
            </a:r>
            <a:r>
              <a:rPr lang="en-US" dirty="0"/>
              <a:t> / Git Bash</a:t>
            </a:r>
          </a:p>
          <a:p>
            <a:pPr lvl="1"/>
            <a:r>
              <a:rPr lang="en-US" dirty="0"/>
              <a:t>GUI</a:t>
            </a:r>
          </a:p>
          <a:p>
            <a:pPr lvl="2"/>
            <a:r>
              <a:rPr lang="en-US" dirty="0"/>
              <a:t>GitHub / 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Manage Projects</a:t>
            </a:r>
          </a:p>
          <a:p>
            <a:pPr lvl="1"/>
            <a:r>
              <a:rPr lang="en-US" dirty="0"/>
              <a:t>More Efficiently/ Faster</a:t>
            </a:r>
          </a:p>
          <a:p>
            <a:pPr lvl="1"/>
            <a:r>
              <a:rPr lang="en-US" dirty="0"/>
              <a:t>Multiple Contributors</a:t>
            </a:r>
          </a:p>
          <a:p>
            <a:pPr lvl="1"/>
            <a:r>
              <a:rPr lang="en-US" dirty="0"/>
              <a:t>A/B Testing</a:t>
            </a:r>
          </a:p>
          <a:p>
            <a:r>
              <a:rPr lang="en-US" dirty="0"/>
              <a:t>Local</a:t>
            </a:r>
          </a:p>
          <a:p>
            <a:pPr lvl="1"/>
            <a:r>
              <a:rPr lang="en-US" dirty="0"/>
              <a:t>Hosted on PC</a:t>
            </a:r>
          </a:p>
          <a:p>
            <a:pPr lvl="1"/>
            <a:r>
              <a:rPr lang="en-US" dirty="0"/>
              <a:t>Not reliant on an internet Connection</a:t>
            </a:r>
          </a:p>
          <a:p>
            <a:pPr lvl="2"/>
            <a:r>
              <a:rPr lang="en-US" dirty="0"/>
              <a:t>Store commits until network connection restored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7F2E15-44EF-8442-9B01-63D780EC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/ GITHUB</a:t>
            </a:r>
          </a:p>
        </p:txBody>
      </p:sp>
    </p:spTree>
    <p:extLst>
      <p:ext uri="{BB962C8B-B14F-4D97-AF65-F5344CB8AC3E}">
        <p14:creationId xmlns:p14="http://schemas.microsoft.com/office/powerpoint/2010/main" val="30569839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7C359D-92F2-8140-8561-42AC7E944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527C7-D473-A543-BF93-4133CB49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45" y="780791"/>
            <a:ext cx="10999810" cy="885601"/>
          </a:xfrm>
        </p:spPr>
        <p:txBody>
          <a:bodyPr/>
          <a:lstStyle/>
          <a:p>
            <a:pPr algn="ctr"/>
            <a:r>
              <a:rPr lang="en-US" dirty="0"/>
              <a:t>Revision Control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CDD7E-B272-4C57-9856-E485ED6F6A7B}"/>
              </a:ext>
            </a:extLst>
          </p:cNvPr>
          <p:cNvSpPr txBox="1"/>
          <p:nvPr/>
        </p:nvSpPr>
        <p:spPr>
          <a:xfrm>
            <a:off x="2592280" y="4909173"/>
            <a:ext cx="74421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u="sng" cap="all" dirty="0">
                <a:solidFill>
                  <a:schemeClr val="tx1"/>
                </a:solidFill>
                <a:latin typeface="Roboto Condensed Bold"/>
                <a:ea typeface="Roboto Condensed Bold"/>
              </a:rPr>
              <a:t>tool</a:t>
            </a:r>
            <a:r>
              <a:rPr lang="en-US" sz="2800" cap="all" dirty="0">
                <a:solidFill>
                  <a:schemeClr val="tx1"/>
                </a:solidFill>
                <a:latin typeface="Roboto Condensed Bold"/>
                <a:ea typeface="Roboto Condensed Bold"/>
              </a:rPr>
              <a:t> to manager your source code history</a:t>
            </a:r>
          </a:p>
        </p:txBody>
      </p:sp>
      <p:pic>
        <p:nvPicPr>
          <p:cNvPr id="3076" name="Picture 4" descr="Image result for github logo">
            <a:extLst>
              <a:ext uri="{FF2B5EF4-FFF2-40B4-BE49-F238E27FC236}">
                <a16:creationId xmlns:a16="http://schemas.microsoft.com/office/drawing/2014/main" id="{24EE5700-5139-4407-87A3-766BD60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46" y="2316205"/>
            <a:ext cx="4665308" cy="19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1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github logo">
            <a:extLst>
              <a:ext uri="{FF2B5EF4-FFF2-40B4-BE49-F238E27FC236}">
                <a16:creationId xmlns:a16="http://schemas.microsoft.com/office/drawing/2014/main" id="{8B8E9647-1003-4DD4-AEB9-9D8FBC2C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16" y="2016230"/>
            <a:ext cx="7050366" cy="2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7C359D-92F2-8140-8561-42AC7E944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527C7-D473-A543-BF93-4133CB49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45" y="780791"/>
            <a:ext cx="10999810" cy="885601"/>
          </a:xfrm>
        </p:spPr>
        <p:txBody>
          <a:bodyPr/>
          <a:lstStyle/>
          <a:p>
            <a:pPr algn="ctr"/>
            <a:r>
              <a:rPr lang="en-US" dirty="0"/>
              <a:t>Hosting Service</a:t>
            </a:r>
          </a:p>
        </p:txBody>
      </p:sp>
      <p:pic>
        <p:nvPicPr>
          <p:cNvPr id="3074" name="Picture 2" descr="Image result for github logo">
            <a:extLst>
              <a:ext uri="{FF2B5EF4-FFF2-40B4-BE49-F238E27FC236}">
                <a16:creationId xmlns:a16="http://schemas.microsoft.com/office/drawing/2014/main" id="{65DC6F87-8CB8-455C-84F1-99BCA909B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859" y="5249991"/>
            <a:ext cx="886695" cy="88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CDD7E-B272-4C57-9856-E485ED6F6A7B}"/>
              </a:ext>
            </a:extLst>
          </p:cNvPr>
          <p:cNvSpPr txBox="1"/>
          <p:nvPr/>
        </p:nvSpPr>
        <p:spPr>
          <a:xfrm>
            <a:off x="3161222" y="4980194"/>
            <a:ext cx="58695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cap="all" dirty="0">
                <a:solidFill>
                  <a:schemeClr val="tx1"/>
                </a:solidFill>
                <a:latin typeface="Roboto Condensed Bold"/>
                <a:ea typeface="Roboto Condensed Bold"/>
              </a:rPr>
              <a:t>Place to </a:t>
            </a:r>
            <a:r>
              <a:rPr lang="en-US" sz="2800" u="sng" cap="all" dirty="0">
                <a:solidFill>
                  <a:schemeClr val="tx1"/>
                </a:solidFill>
                <a:latin typeface="Roboto Condensed Bold"/>
                <a:ea typeface="Roboto Condensed Bold"/>
              </a:rPr>
              <a:t>Manage</a:t>
            </a:r>
            <a:r>
              <a:rPr lang="en-US" sz="2800" cap="all" dirty="0">
                <a:solidFill>
                  <a:schemeClr val="tx1"/>
                </a:solidFill>
                <a:latin typeface="Roboto Condensed Bold"/>
                <a:ea typeface="Roboto Condensed Bold"/>
              </a:rPr>
              <a:t> 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355655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7C359D-92F2-8140-8561-42AC7E944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527C7-D473-A543-BF93-4133CB49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45" y="780791"/>
            <a:ext cx="10999810" cy="885601"/>
          </a:xfrm>
        </p:spPr>
        <p:txBody>
          <a:bodyPr/>
          <a:lstStyle/>
          <a:p>
            <a:pPr algn="ctr"/>
            <a:r>
              <a:rPr lang="en-US" dirty="0"/>
              <a:t>Version Control System</a:t>
            </a:r>
          </a:p>
        </p:txBody>
      </p:sp>
      <p:pic>
        <p:nvPicPr>
          <p:cNvPr id="1028" name="Picture 4" descr="Image result for git diagram tool">
            <a:extLst>
              <a:ext uri="{FF2B5EF4-FFF2-40B4-BE49-F238E27FC236}">
                <a16:creationId xmlns:a16="http://schemas.microsoft.com/office/drawing/2014/main" id="{32CFDC46-F42A-4722-B642-2D42AB1E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032" y="1788666"/>
            <a:ext cx="7047936" cy="307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">
            <a:extLst>
              <a:ext uri="{FF2B5EF4-FFF2-40B4-BE49-F238E27FC236}">
                <a16:creationId xmlns:a16="http://schemas.microsoft.com/office/drawing/2014/main" id="{14108CD4-9EC1-49BA-9C04-CBE8DD10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5" y="5424775"/>
            <a:ext cx="1705388" cy="71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0338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FB635B-6764-3241-9713-79D4B0BE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</a:t>
            </a:r>
            <a:r>
              <a:rPr lang="en-US" u="sng" dirty="0"/>
              <a:t>Git</a:t>
            </a:r>
            <a:r>
              <a:rPr lang="en-US" dirty="0"/>
              <a:t> into it!</a:t>
            </a:r>
          </a:p>
        </p:txBody>
      </p:sp>
    </p:spTree>
    <p:extLst>
      <p:ext uri="{BB962C8B-B14F-4D97-AF65-F5344CB8AC3E}">
        <p14:creationId xmlns:p14="http://schemas.microsoft.com/office/powerpoint/2010/main" val="11525812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FB635B-6764-3241-9713-79D4B0BE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966320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C46"/>
      </a:accent1>
      <a:accent2>
        <a:srgbClr val="FCE26D"/>
      </a:accent2>
      <a:accent3>
        <a:srgbClr val="133F3A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C46"/>
      </a:accent1>
      <a:accent2>
        <a:srgbClr val="FCE26D"/>
      </a:accent2>
      <a:accent3>
        <a:srgbClr val="133F3A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15991</TotalTime>
  <Words>98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 Condensed Bold</vt:lpstr>
      <vt:lpstr>Roboto Light</vt:lpstr>
      <vt:lpstr>Roboto Slab Light</vt:lpstr>
      <vt:lpstr>Office Theme</vt:lpstr>
      <vt:lpstr>GIT &amp; GITHUB</vt:lpstr>
      <vt:lpstr>GIT / GITHUB</vt:lpstr>
      <vt:lpstr>Revision Control System</vt:lpstr>
      <vt:lpstr>Hosting Service</vt:lpstr>
      <vt:lpstr>Version Control System</vt:lpstr>
      <vt:lpstr>Lets Git into it!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Saulnier</dc:creator>
  <cp:lastModifiedBy>Adam Saulnier</cp:lastModifiedBy>
  <cp:revision>71</cp:revision>
  <dcterms:modified xsi:type="dcterms:W3CDTF">2018-11-01T05:12:26Z</dcterms:modified>
</cp:coreProperties>
</file>