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86" d="100"/>
          <a:sy n="86" d="100"/>
        </p:scale>
        <p:origin x="154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FDBE5-CCB1-86D5-072A-7A91A1CDD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842A9-68B6-B26C-31CD-D4F4AB74A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69187-5342-EBF1-3C53-8530CB16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828-CD3E-4796-9C58-1AF5D07656DA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33EB30-2707-DE15-6603-D2DA97B4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A0E192-E667-331C-A62D-E87CE8C6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140-126E-4DA3-894F-8EDB220ED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619AC-36E5-C7EF-43A5-DB22788E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AA9B27-971C-58B2-C8CC-94A28E391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66244-DB0A-E4FA-4770-87E42C6C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828-CD3E-4796-9C58-1AF5D07656DA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6443DA-9E7E-45F8-A8A7-C18234BF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17C37-C9C6-0445-EB0A-2FB9A314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140-126E-4DA3-894F-8EDB220ED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96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9A56E0-31A6-DBFE-265B-5CA69DFF4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36F2C4-1B2D-C733-30EB-E0463D351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D1F63C-7134-CD5D-6C13-4C57A78A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828-CD3E-4796-9C58-1AF5D07656DA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618673-FB8B-33DC-E00F-D2771C63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6631C7-33E4-C81D-9EBA-5901E970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140-126E-4DA3-894F-8EDB220ED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29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0A597-FFD5-F533-2680-0A73E619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70D3E-D709-6299-529A-BD80C949A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6AA0DD-2FA2-4CED-4411-84718E67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828-CD3E-4796-9C58-1AF5D07656DA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F25C6-C684-B8DE-73AA-292F9A1F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644E73-FCAA-5DCC-8D0E-FE15CC3D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140-126E-4DA3-894F-8EDB220ED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36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CB488-AAA6-0C26-7018-39F3507A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16B5EF-4B72-3C77-8171-369F61E9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2DBB8-1CFC-4ED2-72EE-A6EE7B07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828-CD3E-4796-9C58-1AF5D07656DA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88B20D-F19A-3563-3663-9A83D02F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3E88E5-A9ED-C2D2-11EF-4FF01D95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140-126E-4DA3-894F-8EDB220ED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68F20-8A25-AC71-CCCC-E65D4ABE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D3BFC6-0511-1DC2-1DE1-0651B27CC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0E50DE-B5D7-9FE2-2CF6-BAF151962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3C3CB-41DA-185F-C742-F39CF240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828-CD3E-4796-9C58-1AF5D07656DA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3EC5F5-9E5C-5023-FE4B-F0A5023E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61AED7-8018-C5BD-8BC3-0093EF7E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140-126E-4DA3-894F-8EDB220ED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2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F25CF-E00D-0A4B-290E-6F846C61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47B3D8-56E6-8D18-1B5E-0F320659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20686D-D3C3-39C4-F2FE-EF112BFB1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B04F6A-685E-4147-93F5-93008C50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DC3C85-5592-BFB0-52ED-B41CFEEF7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E4DDA9-B892-B6B5-7087-6BAE4CD2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828-CD3E-4796-9C58-1AF5D07656DA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80BBB8-3F3A-A180-F988-68610783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77468E-938D-EDDA-5783-71BFD958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140-126E-4DA3-894F-8EDB220ED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37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A1434-EBFF-7DD8-EC2B-B065F369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4B516F-1906-E8F4-62EA-F660556C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828-CD3E-4796-9C58-1AF5D07656DA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232B3F-006A-FED8-8CC4-E961F56E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6354D1-C540-B8C3-CAEE-7DC761EC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140-126E-4DA3-894F-8EDB220ED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2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C441D1-7698-6FC4-132D-9D2326D7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828-CD3E-4796-9C58-1AF5D07656DA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8595D9-EB83-6763-CDE7-0AC4C24A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9B9128-08C3-E575-8F77-6FE12F70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140-126E-4DA3-894F-8EDB220ED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38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30839-5B58-B7BB-84B1-1F07685E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5C861-8373-7904-F2BB-64E615E7C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75BD85-7A79-E9F0-2752-A9DBD4B2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0C59EA-ED68-3804-6893-67969AF8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828-CD3E-4796-9C58-1AF5D07656DA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2A5D5C-EA50-A46C-21FA-CB6BE2E4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3B2BE8-086B-011F-72A1-63DA91F9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140-126E-4DA3-894F-8EDB220ED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15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FB2EB-B6D3-A56A-2401-D4429001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98D60C-FB25-5D9C-FA97-C3C2FED85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256739-06B5-D02D-D82B-9B26472E0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3410E4-7B0A-4D5A-826D-4AB78A90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9828-CD3E-4796-9C58-1AF5D07656DA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702320-CFAF-328C-279D-03C366A7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F977B0-826E-D31F-73C9-66D99AE3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41140-126E-4DA3-894F-8EDB220ED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91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0A59FB-43BD-7430-EBDE-23F0978E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CDF465-BC7D-8496-0E12-EE7999FEA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AF2E6B-6B56-3E5D-FA7C-A08BDE74B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9828-CD3E-4796-9C58-1AF5D07656DA}" type="datetimeFigureOut">
              <a:rPr lang="pt-BR" smtClean="0"/>
              <a:t>15/02/2023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BCF34B-964B-8923-ABEC-DA510B171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D7927-183B-5E32-0A4B-DE5F444B1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41140-126E-4DA3-894F-8EDB220ED4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8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762896F2-CE14-0498-AAE5-50D899603A6B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1" y="-1"/>
            <a:chExt cx="12192000" cy="6858001"/>
          </a:xfrm>
        </p:grpSpPr>
        <p:sp>
          <p:nvSpPr>
            <p:cNvPr id="194" name="Retângulo 193">
              <a:extLst>
                <a:ext uri="{FF2B5EF4-FFF2-40B4-BE49-F238E27FC236}">
                  <a16:creationId xmlns:a16="http://schemas.microsoft.com/office/drawing/2014/main" id="{4AFAECB3-22B7-9629-02F7-354153E803B3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F730E71E-D7E4-AC57-47EA-B138123C4D9A}"/>
                </a:ext>
              </a:extLst>
            </p:cNvPr>
            <p:cNvGrpSpPr/>
            <p:nvPr/>
          </p:nvGrpSpPr>
          <p:grpSpPr>
            <a:xfrm>
              <a:off x="3026966" y="908566"/>
              <a:ext cx="6808737" cy="5232400"/>
              <a:chOff x="3026966" y="908566"/>
              <a:chExt cx="6808737" cy="5232400"/>
            </a:xfrm>
          </p:grpSpPr>
          <p:sp>
            <p:nvSpPr>
              <p:cNvPr id="196" name="Retângulo 195">
                <a:extLst>
                  <a:ext uri="{FF2B5EF4-FFF2-40B4-BE49-F238E27FC236}">
                    <a16:creationId xmlns:a16="http://schemas.microsoft.com/office/drawing/2014/main" id="{0FF0D9B1-3056-2A23-9729-6F4DE74418CC}"/>
                  </a:ext>
                </a:extLst>
              </p:cNvPr>
              <p:cNvSpPr/>
              <p:nvPr/>
            </p:nvSpPr>
            <p:spPr>
              <a:xfrm>
                <a:off x="3424898" y="908566"/>
                <a:ext cx="6012873" cy="523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Retângulo 196">
                <a:extLst>
                  <a:ext uri="{FF2B5EF4-FFF2-40B4-BE49-F238E27FC236}">
                    <a16:creationId xmlns:a16="http://schemas.microsoft.com/office/drawing/2014/main" id="{BB4461FE-DBC3-2EC9-BD42-7C66553AA5C5}"/>
                  </a:ext>
                </a:extLst>
              </p:cNvPr>
              <p:cNvSpPr/>
              <p:nvPr/>
            </p:nvSpPr>
            <p:spPr>
              <a:xfrm>
                <a:off x="3026966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Retângulo 197">
                <a:extLst>
                  <a:ext uri="{FF2B5EF4-FFF2-40B4-BE49-F238E27FC236}">
                    <a16:creationId xmlns:a16="http://schemas.microsoft.com/office/drawing/2014/main" id="{132682DA-7F31-FD36-7341-75D8FE6E5003}"/>
                  </a:ext>
                </a:extLst>
              </p:cNvPr>
              <p:cNvSpPr/>
              <p:nvPr/>
            </p:nvSpPr>
            <p:spPr>
              <a:xfrm>
                <a:off x="9437771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9" name="Conector reto 198">
                <a:extLst>
                  <a:ext uri="{FF2B5EF4-FFF2-40B4-BE49-F238E27FC236}">
                    <a16:creationId xmlns:a16="http://schemas.microsoft.com/office/drawing/2014/main" id="{AD9E34CB-3D19-53C3-E8F5-8DDBB9754EDF}"/>
                  </a:ext>
                </a:extLst>
              </p:cNvPr>
              <p:cNvCxnSpPr>
                <a:stCxn id="196" idx="0"/>
                <a:endCxn id="196" idx="2"/>
              </p:cNvCxnSpPr>
              <p:nvPr/>
            </p:nvCxnSpPr>
            <p:spPr>
              <a:xfrm>
                <a:off x="6431335" y="908566"/>
                <a:ext cx="0" cy="5232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0" name="Retângulo 199">
                <a:extLst>
                  <a:ext uri="{FF2B5EF4-FFF2-40B4-BE49-F238E27FC236}">
                    <a16:creationId xmlns:a16="http://schemas.microsoft.com/office/drawing/2014/main" id="{B6D1A21E-954E-417F-7DC5-D4225C97A268}"/>
                  </a:ext>
                </a:extLst>
              </p:cNvPr>
              <p:cNvSpPr/>
              <p:nvPr/>
            </p:nvSpPr>
            <p:spPr>
              <a:xfrm>
                <a:off x="3424898" y="2127765"/>
                <a:ext cx="620376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Retângulo 200">
                <a:extLst>
                  <a:ext uri="{FF2B5EF4-FFF2-40B4-BE49-F238E27FC236}">
                    <a16:creationId xmlns:a16="http://schemas.microsoft.com/office/drawing/2014/main" id="{2681A2C3-5284-48D4-6BAD-D2A624C5055B}"/>
                  </a:ext>
                </a:extLst>
              </p:cNvPr>
              <p:cNvSpPr/>
              <p:nvPr/>
            </p:nvSpPr>
            <p:spPr>
              <a:xfrm>
                <a:off x="8828940" y="2127765"/>
                <a:ext cx="608829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Elipse 201">
                <a:extLst>
                  <a:ext uri="{FF2B5EF4-FFF2-40B4-BE49-F238E27FC236}">
                    <a16:creationId xmlns:a16="http://schemas.microsoft.com/office/drawing/2014/main" id="{002FBC7B-9FD1-372A-7C5D-C6F9AC187119}"/>
                  </a:ext>
                </a:extLst>
              </p:cNvPr>
              <p:cNvSpPr/>
              <p:nvPr/>
            </p:nvSpPr>
            <p:spPr>
              <a:xfrm>
                <a:off x="5641125" y="2728899"/>
                <a:ext cx="1576835" cy="161713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CF5675D7-3A51-2E69-43C2-3B7E32616641}"/>
                  </a:ext>
                </a:extLst>
              </p:cNvPr>
              <p:cNvSpPr/>
              <p:nvPr/>
            </p:nvSpPr>
            <p:spPr>
              <a:xfrm>
                <a:off x="4070180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A927E0B6-B7D0-30E9-E219-5FC633AC3C61}"/>
                  </a:ext>
                </a:extLst>
              </p:cNvPr>
              <p:cNvSpPr/>
              <p:nvPr/>
            </p:nvSpPr>
            <p:spPr>
              <a:xfrm>
                <a:off x="5667318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Elipse 204">
                <a:extLst>
                  <a:ext uri="{FF2B5EF4-FFF2-40B4-BE49-F238E27FC236}">
                    <a16:creationId xmlns:a16="http://schemas.microsoft.com/office/drawing/2014/main" id="{FF5E2293-4454-7C12-4923-65EB1F882B39}"/>
                  </a:ext>
                </a:extLst>
              </p:cNvPr>
              <p:cNvSpPr/>
              <p:nvPr/>
            </p:nvSpPr>
            <p:spPr>
              <a:xfrm>
                <a:off x="7076617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Elipse 205">
                <a:extLst>
                  <a:ext uri="{FF2B5EF4-FFF2-40B4-BE49-F238E27FC236}">
                    <a16:creationId xmlns:a16="http://schemas.microsoft.com/office/drawing/2014/main" id="{55093896-DEF4-0940-61AB-EBEC23F58F18}"/>
                  </a:ext>
                </a:extLst>
              </p:cNvPr>
              <p:cNvSpPr/>
              <p:nvPr/>
            </p:nvSpPr>
            <p:spPr>
              <a:xfrm>
                <a:off x="8687891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Elipse 206">
                <a:extLst>
                  <a:ext uri="{FF2B5EF4-FFF2-40B4-BE49-F238E27FC236}">
                    <a16:creationId xmlns:a16="http://schemas.microsoft.com/office/drawing/2014/main" id="{8317283E-7F54-C09C-0749-AE2A9D7A4D1F}"/>
                  </a:ext>
                </a:extLst>
              </p:cNvPr>
              <p:cNvSpPr/>
              <p:nvPr/>
            </p:nvSpPr>
            <p:spPr>
              <a:xfrm>
                <a:off x="7076617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8" name="Elipse 207">
                <a:extLst>
                  <a:ext uri="{FF2B5EF4-FFF2-40B4-BE49-F238E27FC236}">
                    <a16:creationId xmlns:a16="http://schemas.microsoft.com/office/drawing/2014/main" id="{28C3298D-5BA3-8DEE-2316-6A4B96B4FB06}"/>
                  </a:ext>
                </a:extLst>
              </p:cNvPr>
              <p:cNvSpPr/>
              <p:nvPr/>
            </p:nvSpPr>
            <p:spPr>
              <a:xfrm>
                <a:off x="5667318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Elipse 208">
                <a:extLst>
                  <a:ext uri="{FF2B5EF4-FFF2-40B4-BE49-F238E27FC236}">
                    <a16:creationId xmlns:a16="http://schemas.microsoft.com/office/drawing/2014/main" id="{90B0A7E4-DD0F-5E24-8958-290017EC0D81}"/>
                  </a:ext>
                </a:extLst>
              </p:cNvPr>
              <p:cNvSpPr/>
              <p:nvPr/>
            </p:nvSpPr>
            <p:spPr>
              <a:xfrm>
                <a:off x="4070180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lipse 209">
                <a:extLst>
                  <a:ext uri="{FF2B5EF4-FFF2-40B4-BE49-F238E27FC236}">
                    <a16:creationId xmlns:a16="http://schemas.microsoft.com/office/drawing/2014/main" id="{0BC938B1-F904-CB53-3591-CBB277855733}"/>
                  </a:ext>
                </a:extLst>
              </p:cNvPr>
              <p:cNvSpPr/>
              <p:nvPr/>
            </p:nvSpPr>
            <p:spPr>
              <a:xfrm>
                <a:off x="8687891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Semicírculo 210">
                <a:extLst>
                  <a:ext uri="{FF2B5EF4-FFF2-40B4-BE49-F238E27FC236}">
                    <a16:creationId xmlns:a16="http://schemas.microsoft.com/office/drawing/2014/main" id="{D4807FAB-23A7-4FF1-86FE-EFBA1894A05B}"/>
                  </a:ext>
                </a:extLst>
              </p:cNvPr>
              <p:cNvSpPr/>
              <p:nvPr/>
            </p:nvSpPr>
            <p:spPr>
              <a:xfrm rot="5400000">
                <a:off x="3676678" y="3356687"/>
                <a:ext cx="722671" cy="354187"/>
              </a:xfrm>
              <a:prstGeom prst="blockArc">
                <a:avLst>
                  <a:gd name="adj1" fmla="val 10971673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Semicírculo 211">
                <a:extLst>
                  <a:ext uri="{FF2B5EF4-FFF2-40B4-BE49-F238E27FC236}">
                    <a16:creationId xmlns:a16="http://schemas.microsoft.com/office/drawing/2014/main" id="{961306C2-A682-51CD-4ACA-3A02C64C6F9E}"/>
                  </a:ext>
                </a:extLst>
              </p:cNvPr>
              <p:cNvSpPr/>
              <p:nvPr/>
            </p:nvSpPr>
            <p:spPr>
              <a:xfrm rot="16200000">
                <a:off x="8467602" y="3356687"/>
                <a:ext cx="722671" cy="354187"/>
              </a:xfrm>
              <a:prstGeom prst="blockArc">
                <a:avLst>
                  <a:gd name="adj1" fmla="val 10761292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Conector reto 212">
                <a:extLst>
                  <a:ext uri="{FF2B5EF4-FFF2-40B4-BE49-F238E27FC236}">
                    <a16:creationId xmlns:a16="http://schemas.microsoft.com/office/drawing/2014/main" id="{E98780C7-FE47-741B-2083-4F86F769F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3423165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Conector reto 213">
                <a:extLst>
                  <a:ext uri="{FF2B5EF4-FFF2-40B4-BE49-F238E27FC236}">
                    <a16:creationId xmlns:a16="http://schemas.microsoft.com/office/drawing/2014/main" id="{D028A529-927C-5777-1152-97655A42FB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3524766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Conector reto 214">
                <a:extLst>
                  <a:ext uri="{FF2B5EF4-FFF2-40B4-BE49-F238E27FC236}">
                    <a16:creationId xmlns:a16="http://schemas.microsoft.com/office/drawing/2014/main" id="{E291189F-8D34-EBE7-9691-30C3CD565782}"/>
                  </a:ext>
                </a:extLst>
              </p:cNvPr>
              <p:cNvCxnSpPr/>
              <p:nvPr/>
            </p:nvCxnSpPr>
            <p:spPr>
              <a:xfrm>
                <a:off x="7918091" y="3423165"/>
                <a:ext cx="0" cy="228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Conector reto 215">
                <a:extLst>
                  <a:ext uri="{FF2B5EF4-FFF2-40B4-BE49-F238E27FC236}">
                    <a16:creationId xmlns:a16="http://schemas.microsoft.com/office/drawing/2014/main" id="{69819D65-89AB-2FB8-3340-A1413BEEC731}"/>
                  </a:ext>
                </a:extLst>
              </p:cNvPr>
              <p:cNvCxnSpPr/>
              <p:nvPr/>
            </p:nvCxnSpPr>
            <p:spPr>
              <a:xfrm>
                <a:off x="7814852" y="3524766"/>
                <a:ext cx="191729" cy="84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Conector reto 216">
                <a:extLst>
                  <a:ext uri="{FF2B5EF4-FFF2-40B4-BE49-F238E27FC236}">
                    <a16:creationId xmlns:a16="http://schemas.microsoft.com/office/drawing/2014/main" id="{6E7DADAC-C890-C917-6D57-C6406AC6A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1827832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Conector reto 217">
                <a:extLst>
                  <a:ext uri="{FF2B5EF4-FFF2-40B4-BE49-F238E27FC236}">
                    <a16:creationId xmlns:a16="http://schemas.microsoft.com/office/drawing/2014/main" id="{943E3F18-75BC-78F9-F428-0BE8379AB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1929433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Conector reto 218">
                <a:extLst>
                  <a:ext uri="{FF2B5EF4-FFF2-40B4-BE49-F238E27FC236}">
                    <a16:creationId xmlns:a16="http://schemas.microsoft.com/office/drawing/2014/main" id="{AD42D422-8AFC-2564-DBEC-DCC912223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606" y="5036850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Conector reto 219">
                <a:extLst>
                  <a:ext uri="{FF2B5EF4-FFF2-40B4-BE49-F238E27FC236}">
                    <a16:creationId xmlns:a16="http://schemas.microsoft.com/office/drawing/2014/main" id="{38F820CF-E81E-ACD3-6C92-247F43C0C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8741" y="5138451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Conector reto 220">
                <a:extLst>
                  <a:ext uri="{FF2B5EF4-FFF2-40B4-BE49-F238E27FC236}">
                    <a16:creationId xmlns:a16="http://schemas.microsoft.com/office/drawing/2014/main" id="{91531B50-054B-DD1E-FA9D-F8CC6E235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157" y="1834799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Conector reto 221">
                <a:extLst>
                  <a:ext uri="{FF2B5EF4-FFF2-40B4-BE49-F238E27FC236}">
                    <a16:creationId xmlns:a16="http://schemas.microsoft.com/office/drawing/2014/main" id="{200B53FD-1B9F-3D81-7827-2EBB389682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292" y="1936400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Conector reto 222">
                <a:extLst>
                  <a:ext uri="{FF2B5EF4-FFF2-40B4-BE49-F238E27FC236}">
                    <a16:creationId xmlns:a16="http://schemas.microsoft.com/office/drawing/2014/main" id="{11D38EE3-8A7F-001D-A889-668848CD5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811" y="5036798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Conector reto 223">
                <a:extLst>
                  <a:ext uri="{FF2B5EF4-FFF2-40B4-BE49-F238E27FC236}">
                    <a16:creationId xmlns:a16="http://schemas.microsoft.com/office/drawing/2014/main" id="{6FAC7392-043F-EB11-75E8-4CFB524486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6946" y="5138399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84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9CEAC2C-AA39-F8F8-F052-7B37F319E3BF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1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FFF1ABD-E73D-1C63-D873-DF0ED80626C6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64A4C6E-B4C9-E197-80AD-5AE7B12129BF}"/>
                </a:ext>
              </a:extLst>
            </p:cNvPr>
            <p:cNvGrpSpPr/>
            <p:nvPr/>
          </p:nvGrpSpPr>
          <p:grpSpPr>
            <a:xfrm>
              <a:off x="3026966" y="908566"/>
              <a:ext cx="6808737" cy="5232400"/>
              <a:chOff x="3026966" y="908566"/>
              <a:chExt cx="6808737" cy="523240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78396CF-1A00-DA79-6BB0-14F154916A9A}"/>
                  </a:ext>
                </a:extLst>
              </p:cNvPr>
              <p:cNvSpPr/>
              <p:nvPr/>
            </p:nvSpPr>
            <p:spPr>
              <a:xfrm>
                <a:off x="3424898" y="908566"/>
                <a:ext cx="6012873" cy="523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7AE75BA-6088-41CC-1D09-C32AA39D07BF}"/>
                  </a:ext>
                </a:extLst>
              </p:cNvPr>
              <p:cNvSpPr/>
              <p:nvPr/>
            </p:nvSpPr>
            <p:spPr>
              <a:xfrm>
                <a:off x="3026966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3E7C896-7067-15D9-0FF7-05F815F8BDBF}"/>
                  </a:ext>
                </a:extLst>
              </p:cNvPr>
              <p:cNvSpPr/>
              <p:nvPr/>
            </p:nvSpPr>
            <p:spPr>
              <a:xfrm>
                <a:off x="9437771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665996E3-68ED-1623-ADFE-25F41E507008}"/>
                  </a:ext>
                </a:extLst>
              </p:cNvPr>
              <p:cNvCxnSpPr>
                <a:stCxn id="6" idx="0"/>
                <a:endCxn id="6" idx="2"/>
              </p:cNvCxnSpPr>
              <p:nvPr/>
            </p:nvCxnSpPr>
            <p:spPr>
              <a:xfrm>
                <a:off x="6431335" y="908566"/>
                <a:ext cx="0" cy="5232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A9460E0-22B1-36CE-9CDB-4EAA216931E8}"/>
                  </a:ext>
                </a:extLst>
              </p:cNvPr>
              <p:cNvSpPr/>
              <p:nvPr/>
            </p:nvSpPr>
            <p:spPr>
              <a:xfrm>
                <a:off x="3424898" y="2127765"/>
                <a:ext cx="620376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4127120-5842-434D-6FBE-6CB05A969052}"/>
                  </a:ext>
                </a:extLst>
              </p:cNvPr>
              <p:cNvSpPr/>
              <p:nvPr/>
            </p:nvSpPr>
            <p:spPr>
              <a:xfrm>
                <a:off x="8828940" y="2127765"/>
                <a:ext cx="608829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2AA0D0CF-9536-FE4A-1C6E-9A6660E1AE9A}"/>
                  </a:ext>
                </a:extLst>
              </p:cNvPr>
              <p:cNvSpPr/>
              <p:nvPr/>
            </p:nvSpPr>
            <p:spPr>
              <a:xfrm>
                <a:off x="5641125" y="2728899"/>
                <a:ext cx="1576835" cy="161713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BC7A188-921D-414E-EB8A-7E293E8E6183}"/>
                  </a:ext>
                </a:extLst>
              </p:cNvPr>
              <p:cNvSpPr/>
              <p:nvPr/>
            </p:nvSpPr>
            <p:spPr>
              <a:xfrm>
                <a:off x="4070180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5D1D2526-AF5B-070B-2954-534CEFDBD25F}"/>
                  </a:ext>
                </a:extLst>
              </p:cNvPr>
              <p:cNvSpPr/>
              <p:nvPr/>
            </p:nvSpPr>
            <p:spPr>
              <a:xfrm>
                <a:off x="5667318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BEE84E8F-F21D-DC02-0305-03F8456C26C1}"/>
                  </a:ext>
                </a:extLst>
              </p:cNvPr>
              <p:cNvSpPr/>
              <p:nvPr/>
            </p:nvSpPr>
            <p:spPr>
              <a:xfrm>
                <a:off x="7076617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13533DEE-0AB7-001B-ABC5-2283F0C31FCC}"/>
                  </a:ext>
                </a:extLst>
              </p:cNvPr>
              <p:cNvSpPr/>
              <p:nvPr/>
            </p:nvSpPr>
            <p:spPr>
              <a:xfrm>
                <a:off x="8687891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9F483710-C803-1EA0-C44C-B3F22B726718}"/>
                  </a:ext>
                </a:extLst>
              </p:cNvPr>
              <p:cNvSpPr/>
              <p:nvPr/>
            </p:nvSpPr>
            <p:spPr>
              <a:xfrm>
                <a:off x="7076617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E695848-A1AD-FED1-ABB4-045A7A5C2FDF}"/>
                  </a:ext>
                </a:extLst>
              </p:cNvPr>
              <p:cNvSpPr/>
              <p:nvPr/>
            </p:nvSpPr>
            <p:spPr>
              <a:xfrm>
                <a:off x="5667318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EC6D7E4-13C0-B176-1D31-D26C9D476D20}"/>
                  </a:ext>
                </a:extLst>
              </p:cNvPr>
              <p:cNvSpPr/>
              <p:nvPr/>
            </p:nvSpPr>
            <p:spPr>
              <a:xfrm>
                <a:off x="4070180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FCE7877-B8EF-FC05-F6FC-CCD7F01AFF64}"/>
                  </a:ext>
                </a:extLst>
              </p:cNvPr>
              <p:cNvSpPr/>
              <p:nvPr/>
            </p:nvSpPr>
            <p:spPr>
              <a:xfrm>
                <a:off x="8687891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Semicírculo 20">
                <a:extLst>
                  <a:ext uri="{FF2B5EF4-FFF2-40B4-BE49-F238E27FC236}">
                    <a16:creationId xmlns:a16="http://schemas.microsoft.com/office/drawing/2014/main" id="{460B8EFB-F17C-AF57-A0EC-27E72E028D64}"/>
                  </a:ext>
                </a:extLst>
              </p:cNvPr>
              <p:cNvSpPr/>
              <p:nvPr/>
            </p:nvSpPr>
            <p:spPr>
              <a:xfrm rot="5400000">
                <a:off x="3676678" y="3356687"/>
                <a:ext cx="722671" cy="354187"/>
              </a:xfrm>
              <a:prstGeom prst="blockArc">
                <a:avLst>
                  <a:gd name="adj1" fmla="val 10971673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Semicírculo 21">
                <a:extLst>
                  <a:ext uri="{FF2B5EF4-FFF2-40B4-BE49-F238E27FC236}">
                    <a16:creationId xmlns:a16="http://schemas.microsoft.com/office/drawing/2014/main" id="{AFDB8634-12A8-5A17-95F0-C93BC05416FE}"/>
                  </a:ext>
                </a:extLst>
              </p:cNvPr>
              <p:cNvSpPr/>
              <p:nvPr/>
            </p:nvSpPr>
            <p:spPr>
              <a:xfrm rot="16200000">
                <a:off x="8467602" y="3356687"/>
                <a:ext cx="722671" cy="354187"/>
              </a:xfrm>
              <a:prstGeom prst="blockArc">
                <a:avLst>
                  <a:gd name="adj1" fmla="val 10761292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E37A17B2-2372-110E-3114-6D159D3A1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3423165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A92FEEDC-C950-F1DB-03EF-DE044A29E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3524766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5F0787C8-197B-6A97-5E39-BA0FFA0190E5}"/>
                  </a:ext>
                </a:extLst>
              </p:cNvPr>
              <p:cNvCxnSpPr/>
              <p:nvPr/>
            </p:nvCxnSpPr>
            <p:spPr>
              <a:xfrm>
                <a:off x="7918091" y="3423165"/>
                <a:ext cx="0" cy="228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ACA82E0D-29FE-7918-BFD6-AD674A09C1BE}"/>
                  </a:ext>
                </a:extLst>
              </p:cNvPr>
              <p:cNvCxnSpPr/>
              <p:nvPr/>
            </p:nvCxnSpPr>
            <p:spPr>
              <a:xfrm>
                <a:off x="7814852" y="3524766"/>
                <a:ext cx="191729" cy="84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43B574B8-0C4A-9ADB-8102-38012462A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1827832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86350040-154C-7265-3D97-505BD472A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1929433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DDB46AB-EDCD-688D-69EE-910B8982E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606" y="5036850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E52EA8BB-5EBA-A915-C2B1-71DD98A6F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8741" y="5138451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9787DEC3-9CD9-2C04-5107-65A6CC576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157" y="1834799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1737F038-722B-CA92-846D-FA99DE955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292" y="1936400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8CD4FEF0-F656-D444-EF9F-B9AF703EC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811" y="5036798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A4106327-3FA5-52BD-DE13-2D0994C85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6946" y="5138399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B4DC93E8-D95E-419A-423A-59F53D62B8B8}"/>
              </a:ext>
            </a:extLst>
          </p:cNvPr>
          <p:cNvSpPr/>
          <p:nvPr/>
        </p:nvSpPr>
        <p:spPr>
          <a:xfrm>
            <a:off x="5693705" y="2785383"/>
            <a:ext cx="230096" cy="23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385FEC7C-F357-805F-2C75-6B497E9CB8D8}"/>
              </a:ext>
            </a:extLst>
          </p:cNvPr>
          <p:cNvGrpSpPr/>
          <p:nvPr/>
        </p:nvGrpSpPr>
        <p:grpSpPr>
          <a:xfrm rot="8282784">
            <a:off x="7998112" y="2911803"/>
            <a:ext cx="356604" cy="430386"/>
            <a:chOff x="1144801" y="2055159"/>
            <a:chExt cx="356604" cy="43038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1E59B16-6CEF-BF07-E0D2-F75FE156719D}"/>
                </a:ext>
              </a:extLst>
            </p:cNvPr>
            <p:cNvGrpSpPr/>
            <p:nvPr/>
          </p:nvGrpSpPr>
          <p:grpSpPr>
            <a:xfrm>
              <a:off x="1144801" y="2055159"/>
              <a:ext cx="356140" cy="430386"/>
              <a:chOff x="3496703" y="3220070"/>
              <a:chExt cx="356140" cy="43038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8534FA4D-4D32-4CF6-627A-0D2307FE1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3E17C02-A940-D843-213F-EA4B30DF8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5ABF99-BC86-21EE-7F96-9D0303BC7296}"/>
                </a:ext>
              </a:extLst>
            </p:cNvPr>
            <p:cNvSpPr/>
            <p:nvPr/>
          </p:nvSpPr>
          <p:spPr>
            <a:xfrm>
              <a:off x="1144801" y="2111159"/>
              <a:ext cx="172030" cy="1534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EE7C90AD-D5CC-FD0D-9BC4-7D2DDE2CE4B4}"/>
                </a:ext>
              </a:extLst>
            </p:cNvPr>
            <p:cNvSpPr/>
            <p:nvPr/>
          </p:nvSpPr>
          <p:spPr>
            <a:xfrm>
              <a:off x="1329375" y="2275042"/>
              <a:ext cx="172030" cy="1534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D90912-6B28-4A44-FD96-BB58554B71EB}"/>
              </a:ext>
            </a:extLst>
          </p:cNvPr>
          <p:cNvGrpSpPr/>
          <p:nvPr/>
        </p:nvGrpSpPr>
        <p:grpSpPr>
          <a:xfrm>
            <a:off x="4200501" y="3124028"/>
            <a:ext cx="356604" cy="430386"/>
            <a:chOff x="1207473" y="2230581"/>
            <a:chExt cx="356604" cy="430386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9013851F-76EA-512D-E5A1-97D51873DF81}"/>
                </a:ext>
              </a:extLst>
            </p:cNvPr>
            <p:cNvGrpSpPr/>
            <p:nvPr/>
          </p:nvGrpSpPr>
          <p:grpSpPr>
            <a:xfrm>
              <a:off x="1207473" y="2230581"/>
              <a:ext cx="356140" cy="430386"/>
              <a:chOff x="3496703" y="3220070"/>
              <a:chExt cx="356140" cy="43038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D76127B5-98B2-D4AD-74A6-7950587D6E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9BD69574-5F37-6094-7414-1F8B744A6E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9CC6481-BF74-A869-3E67-54A182A8850A}"/>
                </a:ext>
              </a:extLst>
            </p:cNvPr>
            <p:cNvSpPr/>
            <p:nvPr/>
          </p:nvSpPr>
          <p:spPr>
            <a:xfrm>
              <a:off x="1207473" y="2286581"/>
              <a:ext cx="172030" cy="1534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49CD4B6-E743-C866-A2EB-B60D8BDBEC90}"/>
                </a:ext>
              </a:extLst>
            </p:cNvPr>
            <p:cNvSpPr/>
            <p:nvPr/>
          </p:nvSpPr>
          <p:spPr>
            <a:xfrm>
              <a:off x="1392047" y="2450464"/>
              <a:ext cx="172030" cy="1534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8BC866F-5B52-6707-1191-8D525A9B4B43}"/>
              </a:ext>
            </a:extLst>
          </p:cNvPr>
          <p:cNvGrpSpPr/>
          <p:nvPr/>
        </p:nvGrpSpPr>
        <p:grpSpPr>
          <a:xfrm rot="18205360">
            <a:off x="5811023" y="4625887"/>
            <a:ext cx="356604" cy="430386"/>
            <a:chOff x="1248684" y="3178280"/>
            <a:chExt cx="356604" cy="43038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5E239C44-AA31-7EA2-EAB9-FF36E7FF1C18}"/>
                </a:ext>
              </a:extLst>
            </p:cNvPr>
            <p:cNvGrpSpPr/>
            <p:nvPr/>
          </p:nvGrpSpPr>
          <p:grpSpPr>
            <a:xfrm>
              <a:off x="1248684" y="3178280"/>
              <a:ext cx="356140" cy="430386"/>
              <a:chOff x="3496703" y="3220070"/>
              <a:chExt cx="356140" cy="430386"/>
            </a:xfrm>
          </p:grpSpPr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D25767E-545F-35F3-E602-DF1B500CC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A9F9384A-B9D1-25A4-C46F-93BC66B073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F4779D2-5DC8-F74B-D4A9-B3A4A422BA4B}"/>
                </a:ext>
              </a:extLst>
            </p:cNvPr>
            <p:cNvSpPr/>
            <p:nvPr/>
          </p:nvSpPr>
          <p:spPr>
            <a:xfrm>
              <a:off x="1248684" y="3234280"/>
              <a:ext cx="172030" cy="1534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F515BF24-B520-4AEB-ED89-AA84CBCF2142}"/>
                </a:ext>
              </a:extLst>
            </p:cNvPr>
            <p:cNvSpPr/>
            <p:nvPr/>
          </p:nvSpPr>
          <p:spPr>
            <a:xfrm>
              <a:off x="1433258" y="3398163"/>
              <a:ext cx="172030" cy="15341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0205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9CEAC2C-AA39-F8F8-F052-7B37F319E3BF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1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FFF1ABD-E73D-1C63-D873-DF0ED80626C6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64A4C6E-B4C9-E197-80AD-5AE7B12129BF}"/>
                </a:ext>
              </a:extLst>
            </p:cNvPr>
            <p:cNvGrpSpPr/>
            <p:nvPr/>
          </p:nvGrpSpPr>
          <p:grpSpPr>
            <a:xfrm>
              <a:off x="3026966" y="908566"/>
              <a:ext cx="6808737" cy="5232400"/>
              <a:chOff x="3026966" y="908566"/>
              <a:chExt cx="6808737" cy="523240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78396CF-1A00-DA79-6BB0-14F154916A9A}"/>
                  </a:ext>
                </a:extLst>
              </p:cNvPr>
              <p:cNvSpPr/>
              <p:nvPr/>
            </p:nvSpPr>
            <p:spPr>
              <a:xfrm>
                <a:off x="3424898" y="908566"/>
                <a:ext cx="6012873" cy="523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7AE75BA-6088-41CC-1D09-C32AA39D07BF}"/>
                  </a:ext>
                </a:extLst>
              </p:cNvPr>
              <p:cNvSpPr/>
              <p:nvPr/>
            </p:nvSpPr>
            <p:spPr>
              <a:xfrm>
                <a:off x="3026966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3E7C896-7067-15D9-0FF7-05F815F8BDBF}"/>
                  </a:ext>
                </a:extLst>
              </p:cNvPr>
              <p:cNvSpPr/>
              <p:nvPr/>
            </p:nvSpPr>
            <p:spPr>
              <a:xfrm>
                <a:off x="9437771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665996E3-68ED-1623-ADFE-25F41E507008}"/>
                  </a:ext>
                </a:extLst>
              </p:cNvPr>
              <p:cNvCxnSpPr>
                <a:stCxn id="6" idx="0"/>
                <a:endCxn id="6" idx="2"/>
              </p:cNvCxnSpPr>
              <p:nvPr/>
            </p:nvCxnSpPr>
            <p:spPr>
              <a:xfrm>
                <a:off x="6431335" y="908566"/>
                <a:ext cx="0" cy="5232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A9460E0-22B1-36CE-9CDB-4EAA216931E8}"/>
                  </a:ext>
                </a:extLst>
              </p:cNvPr>
              <p:cNvSpPr/>
              <p:nvPr/>
            </p:nvSpPr>
            <p:spPr>
              <a:xfrm>
                <a:off x="3424898" y="2127765"/>
                <a:ext cx="620376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4127120-5842-434D-6FBE-6CB05A969052}"/>
                  </a:ext>
                </a:extLst>
              </p:cNvPr>
              <p:cNvSpPr/>
              <p:nvPr/>
            </p:nvSpPr>
            <p:spPr>
              <a:xfrm>
                <a:off x="8828940" y="2127765"/>
                <a:ext cx="608829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2AA0D0CF-9536-FE4A-1C6E-9A6660E1AE9A}"/>
                  </a:ext>
                </a:extLst>
              </p:cNvPr>
              <p:cNvSpPr/>
              <p:nvPr/>
            </p:nvSpPr>
            <p:spPr>
              <a:xfrm>
                <a:off x="5641125" y="2728899"/>
                <a:ext cx="1576835" cy="161713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BC7A188-921D-414E-EB8A-7E293E8E6183}"/>
                  </a:ext>
                </a:extLst>
              </p:cNvPr>
              <p:cNvSpPr/>
              <p:nvPr/>
            </p:nvSpPr>
            <p:spPr>
              <a:xfrm>
                <a:off x="4070180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5D1D2526-AF5B-070B-2954-534CEFDBD25F}"/>
                  </a:ext>
                </a:extLst>
              </p:cNvPr>
              <p:cNvSpPr/>
              <p:nvPr/>
            </p:nvSpPr>
            <p:spPr>
              <a:xfrm>
                <a:off x="5667318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BEE84E8F-F21D-DC02-0305-03F8456C26C1}"/>
                  </a:ext>
                </a:extLst>
              </p:cNvPr>
              <p:cNvSpPr/>
              <p:nvPr/>
            </p:nvSpPr>
            <p:spPr>
              <a:xfrm>
                <a:off x="7076617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13533DEE-0AB7-001B-ABC5-2283F0C31FCC}"/>
                  </a:ext>
                </a:extLst>
              </p:cNvPr>
              <p:cNvSpPr/>
              <p:nvPr/>
            </p:nvSpPr>
            <p:spPr>
              <a:xfrm>
                <a:off x="8687891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9F483710-C803-1EA0-C44C-B3F22B726718}"/>
                  </a:ext>
                </a:extLst>
              </p:cNvPr>
              <p:cNvSpPr/>
              <p:nvPr/>
            </p:nvSpPr>
            <p:spPr>
              <a:xfrm>
                <a:off x="7076617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E695848-A1AD-FED1-ABB4-045A7A5C2FDF}"/>
                  </a:ext>
                </a:extLst>
              </p:cNvPr>
              <p:cNvSpPr/>
              <p:nvPr/>
            </p:nvSpPr>
            <p:spPr>
              <a:xfrm>
                <a:off x="5667318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EC6D7E4-13C0-B176-1D31-D26C9D476D20}"/>
                  </a:ext>
                </a:extLst>
              </p:cNvPr>
              <p:cNvSpPr/>
              <p:nvPr/>
            </p:nvSpPr>
            <p:spPr>
              <a:xfrm>
                <a:off x="4070180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FCE7877-B8EF-FC05-F6FC-CCD7F01AFF64}"/>
                  </a:ext>
                </a:extLst>
              </p:cNvPr>
              <p:cNvSpPr/>
              <p:nvPr/>
            </p:nvSpPr>
            <p:spPr>
              <a:xfrm>
                <a:off x="8687891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Semicírculo 20">
                <a:extLst>
                  <a:ext uri="{FF2B5EF4-FFF2-40B4-BE49-F238E27FC236}">
                    <a16:creationId xmlns:a16="http://schemas.microsoft.com/office/drawing/2014/main" id="{460B8EFB-F17C-AF57-A0EC-27E72E028D64}"/>
                  </a:ext>
                </a:extLst>
              </p:cNvPr>
              <p:cNvSpPr/>
              <p:nvPr/>
            </p:nvSpPr>
            <p:spPr>
              <a:xfrm rot="5400000">
                <a:off x="3676678" y="3356687"/>
                <a:ext cx="722671" cy="354187"/>
              </a:xfrm>
              <a:prstGeom prst="blockArc">
                <a:avLst>
                  <a:gd name="adj1" fmla="val 10971673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Semicírculo 21">
                <a:extLst>
                  <a:ext uri="{FF2B5EF4-FFF2-40B4-BE49-F238E27FC236}">
                    <a16:creationId xmlns:a16="http://schemas.microsoft.com/office/drawing/2014/main" id="{AFDB8634-12A8-5A17-95F0-C93BC05416FE}"/>
                  </a:ext>
                </a:extLst>
              </p:cNvPr>
              <p:cNvSpPr/>
              <p:nvPr/>
            </p:nvSpPr>
            <p:spPr>
              <a:xfrm rot="16200000">
                <a:off x="8467602" y="3356687"/>
                <a:ext cx="722671" cy="354187"/>
              </a:xfrm>
              <a:prstGeom prst="blockArc">
                <a:avLst>
                  <a:gd name="adj1" fmla="val 10761292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E37A17B2-2372-110E-3114-6D159D3A1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3423165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A92FEEDC-C950-F1DB-03EF-DE044A29E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3524766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5F0787C8-197B-6A97-5E39-BA0FFA0190E5}"/>
                  </a:ext>
                </a:extLst>
              </p:cNvPr>
              <p:cNvCxnSpPr/>
              <p:nvPr/>
            </p:nvCxnSpPr>
            <p:spPr>
              <a:xfrm>
                <a:off x="7918091" y="3423165"/>
                <a:ext cx="0" cy="228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ACA82E0D-29FE-7918-BFD6-AD674A09C1BE}"/>
                  </a:ext>
                </a:extLst>
              </p:cNvPr>
              <p:cNvCxnSpPr/>
              <p:nvPr/>
            </p:nvCxnSpPr>
            <p:spPr>
              <a:xfrm>
                <a:off x="7814852" y="3524766"/>
                <a:ext cx="191729" cy="84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43B574B8-0C4A-9ADB-8102-38012462A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1827832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86350040-154C-7265-3D97-505BD472A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1929433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DDB46AB-EDCD-688D-69EE-910B8982E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606" y="5036850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E52EA8BB-5EBA-A915-C2B1-71DD98A6F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8741" y="5138451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9787DEC3-9CD9-2C04-5107-65A6CC576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157" y="1834799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1737F038-722B-CA92-846D-FA99DE955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292" y="1936400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8CD4FEF0-F656-D444-EF9F-B9AF703EC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811" y="5036798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A4106327-3FA5-52BD-DE13-2D0994C85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6946" y="5138399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B4DC93E8-D95E-419A-423A-59F53D62B8B8}"/>
              </a:ext>
            </a:extLst>
          </p:cNvPr>
          <p:cNvSpPr/>
          <p:nvPr/>
        </p:nvSpPr>
        <p:spPr>
          <a:xfrm>
            <a:off x="6094357" y="2213452"/>
            <a:ext cx="230096" cy="23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385FEC7C-F357-805F-2C75-6B497E9CB8D8}"/>
              </a:ext>
            </a:extLst>
          </p:cNvPr>
          <p:cNvGrpSpPr/>
          <p:nvPr/>
        </p:nvGrpSpPr>
        <p:grpSpPr>
          <a:xfrm rot="6997235">
            <a:off x="7971349" y="3207736"/>
            <a:ext cx="356604" cy="430386"/>
            <a:chOff x="1144801" y="2055159"/>
            <a:chExt cx="356604" cy="43038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1E59B16-6CEF-BF07-E0D2-F75FE156719D}"/>
                </a:ext>
              </a:extLst>
            </p:cNvPr>
            <p:cNvGrpSpPr/>
            <p:nvPr/>
          </p:nvGrpSpPr>
          <p:grpSpPr>
            <a:xfrm>
              <a:off x="1144801" y="2055159"/>
              <a:ext cx="356140" cy="430386"/>
              <a:chOff x="3496703" y="3220070"/>
              <a:chExt cx="356140" cy="43038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8534FA4D-4D32-4CF6-627A-0D2307FE1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3E17C02-A940-D843-213F-EA4B30DF8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5ABF99-BC86-21EE-7F96-9D0303BC7296}"/>
                </a:ext>
              </a:extLst>
            </p:cNvPr>
            <p:cNvSpPr/>
            <p:nvPr/>
          </p:nvSpPr>
          <p:spPr>
            <a:xfrm>
              <a:off x="1144801" y="2111159"/>
              <a:ext cx="172030" cy="1534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EE7C90AD-D5CC-FD0D-9BC4-7D2DDE2CE4B4}"/>
                </a:ext>
              </a:extLst>
            </p:cNvPr>
            <p:cNvSpPr/>
            <p:nvPr/>
          </p:nvSpPr>
          <p:spPr>
            <a:xfrm>
              <a:off x="1329375" y="2275042"/>
              <a:ext cx="172030" cy="1534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D90912-6B28-4A44-FD96-BB58554B71EB}"/>
              </a:ext>
            </a:extLst>
          </p:cNvPr>
          <p:cNvGrpSpPr/>
          <p:nvPr/>
        </p:nvGrpSpPr>
        <p:grpSpPr>
          <a:xfrm rot="714863">
            <a:off x="4959828" y="2924364"/>
            <a:ext cx="356604" cy="430386"/>
            <a:chOff x="1207473" y="2230581"/>
            <a:chExt cx="356604" cy="430386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9013851F-76EA-512D-E5A1-97D51873DF81}"/>
                </a:ext>
              </a:extLst>
            </p:cNvPr>
            <p:cNvGrpSpPr/>
            <p:nvPr/>
          </p:nvGrpSpPr>
          <p:grpSpPr>
            <a:xfrm>
              <a:off x="1207473" y="2230581"/>
              <a:ext cx="356140" cy="430386"/>
              <a:chOff x="3496703" y="3220070"/>
              <a:chExt cx="356140" cy="43038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D76127B5-98B2-D4AD-74A6-7950587D6E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9BD69574-5F37-6094-7414-1F8B744A6E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9CC6481-BF74-A869-3E67-54A182A8850A}"/>
                </a:ext>
              </a:extLst>
            </p:cNvPr>
            <p:cNvSpPr/>
            <p:nvPr/>
          </p:nvSpPr>
          <p:spPr>
            <a:xfrm>
              <a:off x="1207473" y="2286581"/>
              <a:ext cx="172030" cy="1534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49CD4B6-E743-C866-A2EB-B60D8BDBEC90}"/>
                </a:ext>
              </a:extLst>
            </p:cNvPr>
            <p:cNvSpPr/>
            <p:nvPr/>
          </p:nvSpPr>
          <p:spPr>
            <a:xfrm>
              <a:off x="1392047" y="2450464"/>
              <a:ext cx="172030" cy="1534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8BC866F-5B52-6707-1191-8D525A9B4B43}"/>
              </a:ext>
            </a:extLst>
          </p:cNvPr>
          <p:cNvGrpSpPr/>
          <p:nvPr/>
        </p:nvGrpSpPr>
        <p:grpSpPr>
          <a:xfrm rot="15475834">
            <a:off x="6625691" y="4412422"/>
            <a:ext cx="356604" cy="430386"/>
            <a:chOff x="1248684" y="3178280"/>
            <a:chExt cx="356604" cy="43038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5E239C44-AA31-7EA2-EAB9-FF36E7FF1C18}"/>
                </a:ext>
              </a:extLst>
            </p:cNvPr>
            <p:cNvGrpSpPr/>
            <p:nvPr/>
          </p:nvGrpSpPr>
          <p:grpSpPr>
            <a:xfrm>
              <a:off x="1248684" y="3178280"/>
              <a:ext cx="356140" cy="430386"/>
              <a:chOff x="3496703" y="3220070"/>
              <a:chExt cx="356140" cy="430386"/>
            </a:xfrm>
          </p:grpSpPr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D25767E-545F-35F3-E602-DF1B500CC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A9F9384A-B9D1-25A4-C46F-93BC66B073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F4779D2-5DC8-F74B-D4A9-B3A4A422BA4B}"/>
                </a:ext>
              </a:extLst>
            </p:cNvPr>
            <p:cNvSpPr/>
            <p:nvPr/>
          </p:nvSpPr>
          <p:spPr>
            <a:xfrm>
              <a:off x="1248684" y="3234280"/>
              <a:ext cx="172030" cy="1534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F515BF24-B520-4AEB-ED89-AA84CBCF2142}"/>
                </a:ext>
              </a:extLst>
            </p:cNvPr>
            <p:cNvSpPr/>
            <p:nvPr/>
          </p:nvSpPr>
          <p:spPr>
            <a:xfrm>
              <a:off x="1433258" y="3398163"/>
              <a:ext cx="172030" cy="15341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019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9CEAC2C-AA39-F8F8-F052-7B37F319E3BF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1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FFF1ABD-E73D-1C63-D873-DF0ED80626C6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64A4C6E-B4C9-E197-80AD-5AE7B12129BF}"/>
                </a:ext>
              </a:extLst>
            </p:cNvPr>
            <p:cNvGrpSpPr/>
            <p:nvPr/>
          </p:nvGrpSpPr>
          <p:grpSpPr>
            <a:xfrm>
              <a:off x="3026966" y="908566"/>
              <a:ext cx="6808737" cy="5232400"/>
              <a:chOff x="3026966" y="908566"/>
              <a:chExt cx="6808737" cy="523240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78396CF-1A00-DA79-6BB0-14F154916A9A}"/>
                  </a:ext>
                </a:extLst>
              </p:cNvPr>
              <p:cNvSpPr/>
              <p:nvPr/>
            </p:nvSpPr>
            <p:spPr>
              <a:xfrm>
                <a:off x="3424898" y="908566"/>
                <a:ext cx="6012873" cy="523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7AE75BA-6088-41CC-1D09-C32AA39D07BF}"/>
                  </a:ext>
                </a:extLst>
              </p:cNvPr>
              <p:cNvSpPr/>
              <p:nvPr/>
            </p:nvSpPr>
            <p:spPr>
              <a:xfrm>
                <a:off x="3026966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3E7C896-7067-15D9-0FF7-05F815F8BDBF}"/>
                  </a:ext>
                </a:extLst>
              </p:cNvPr>
              <p:cNvSpPr/>
              <p:nvPr/>
            </p:nvSpPr>
            <p:spPr>
              <a:xfrm>
                <a:off x="9437771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665996E3-68ED-1623-ADFE-25F41E507008}"/>
                  </a:ext>
                </a:extLst>
              </p:cNvPr>
              <p:cNvCxnSpPr>
                <a:stCxn id="6" idx="0"/>
                <a:endCxn id="6" idx="2"/>
              </p:cNvCxnSpPr>
              <p:nvPr/>
            </p:nvCxnSpPr>
            <p:spPr>
              <a:xfrm>
                <a:off x="6431335" y="908566"/>
                <a:ext cx="0" cy="5232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A9460E0-22B1-36CE-9CDB-4EAA216931E8}"/>
                  </a:ext>
                </a:extLst>
              </p:cNvPr>
              <p:cNvSpPr/>
              <p:nvPr/>
            </p:nvSpPr>
            <p:spPr>
              <a:xfrm>
                <a:off x="3424898" y="2127765"/>
                <a:ext cx="620376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4127120-5842-434D-6FBE-6CB05A969052}"/>
                  </a:ext>
                </a:extLst>
              </p:cNvPr>
              <p:cNvSpPr/>
              <p:nvPr/>
            </p:nvSpPr>
            <p:spPr>
              <a:xfrm>
                <a:off x="8828940" y="2127765"/>
                <a:ext cx="608829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2AA0D0CF-9536-FE4A-1C6E-9A6660E1AE9A}"/>
                  </a:ext>
                </a:extLst>
              </p:cNvPr>
              <p:cNvSpPr/>
              <p:nvPr/>
            </p:nvSpPr>
            <p:spPr>
              <a:xfrm>
                <a:off x="5641125" y="2728899"/>
                <a:ext cx="1576835" cy="161713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BC7A188-921D-414E-EB8A-7E293E8E6183}"/>
                  </a:ext>
                </a:extLst>
              </p:cNvPr>
              <p:cNvSpPr/>
              <p:nvPr/>
            </p:nvSpPr>
            <p:spPr>
              <a:xfrm>
                <a:off x="4070180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5D1D2526-AF5B-070B-2954-534CEFDBD25F}"/>
                  </a:ext>
                </a:extLst>
              </p:cNvPr>
              <p:cNvSpPr/>
              <p:nvPr/>
            </p:nvSpPr>
            <p:spPr>
              <a:xfrm>
                <a:off x="5667318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BEE84E8F-F21D-DC02-0305-03F8456C26C1}"/>
                  </a:ext>
                </a:extLst>
              </p:cNvPr>
              <p:cNvSpPr/>
              <p:nvPr/>
            </p:nvSpPr>
            <p:spPr>
              <a:xfrm>
                <a:off x="7076617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13533DEE-0AB7-001B-ABC5-2283F0C31FCC}"/>
                  </a:ext>
                </a:extLst>
              </p:cNvPr>
              <p:cNvSpPr/>
              <p:nvPr/>
            </p:nvSpPr>
            <p:spPr>
              <a:xfrm>
                <a:off x="8687891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9F483710-C803-1EA0-C44C-B3F22B726718}"/>
                  </a:ext>
                </a:extLst>
              </p:cNvPr>
              <p:cNvSpPr/>
              <p:nvPr/>
            </p:nvSpPr>
            <p:spPr>
              <a:xfrm>
                <a:off x="7076617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E695848-A1AD-FED1-ABB4-045A7A5C2FDF}"/>
                  </a:ext>
                </a:extLst>
              </p:cNvPr>
              <p:cNvSpPr/>
              <p:nvPr/>
            </p:nvSpPr>
            <p:spPr>
              <a:xfrm>
                <a:off x="5667318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EC6D7E4-13C0-B176-1D31-D26C9D476D20}"/>
                  </a:ext>
                </a:extLst>
              </p:cNvPr>
              <p:cNvSpPr/>
              <p:nvPr/>
            </p:nvSpPr>
            <p:spPr>
              <a:xfrm>
                <a:off x="4070180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FCE7877-B8EF-FC05-F6FC-CCD7F01AFF64}"/>
                  </a:ext>
                </a:extLst>
              </p:cNvPr>
              <p:cNvSpPr/>
              <p:nvPr/>
            </p:nvSpPr>
            <p:spPr>
              <a:xfrm>
                <a:off x="8687891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Semicírculo 20">
                <a:extLst>
                  <a:ext uri="{FF2B5EF4-FFF2-40B4-BE49-F238E27FC236}">
                    <a16:creationId xmlns:a16="http://schemas.microsoft.com/office/drawing/2014/main" id="{460B8EFB-F17C-AF57-A0EC-27E72E028D64}"/>
                  </a:ext>
                </a:extLst>
              </p:cNvPr>
              <p:cNvSpPr/>
              <p:nvPr/>
            </p:nvSpPr>
            <p:spPr>
              <a:xfrm rot="5400000">
                <a:off x="3676678" y="3356687"/>
                <a:ext cx="722671" cy="354187"/>
              </a:xfrm>
              <a:prstGeom prst="blockArc">
                <a:avLst>
                  <a:gd name="adj1" fmla="val 10971673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Semicírculo 21">
                <a:extLst>
                  <a:ext uri="{FF2B5EF4-FFF2-40B4-BE49-F238E27FC236}">
                    <a16:creationId xmlns:a16="http://schemas.microsoft.com/office/drawing/2014/main" id="{AFDB8634-12A8-5A17-95F0-C93BC05416FE}"/>
                  </a:ext>
                </a:extLst>
              </p:cNvPr>
              <p:cNvSpPr/>
              <p:nvPr/>
            </p:nvSpPr>
            <p:spPr>
              <a:xfrm rot="16200000">
                <a:off x="8467602" y="3356687"/>
                <a:ext cx="722671" cy="354187"/>
              </a:xfrm>
              <a:prstGeom prst="blockArc">
                <a:avLst>
                  <a:gd name="adj1" fmla="val 10761292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E37A17B2-2372-110E-3114-6D159D3A1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3423165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A92FEEDC-C950-F1DB-03EF-DE044A29E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3524766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5F0787C8-197B-6A97-5E39-BA0FFA0190E5}"/>
                  </a:ext>
                </a:extLst>
              </p:cNvPr>
              <p:cNvCxnSpPr/>
              <p:nvPr/>
            </p:nvCxnSpPr>
            <p:spPr>
              <a:xfrm>
                <a:off x="7918091" y="3423165"/>
                <a:ext cx="0" cy="228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ACA82E0D-29FE-7918-BFD6-AD674A09C1BE}"/>
                  </a:ext>
                </a:extLst>
              </p:cNvPr>
              <p:cNvCxnSpPr/>
              <p:nvPr/>
            </p:nvCxnSpPr>
            <p:spPr>
              <a:xfrm>
                <a:off x="7814852" y="3524766"/>
                <a:ext cx="191729" cy="84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43B574B8-0C4A-9ADB-8102-38012462A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1827832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86350040-154C-7265-3D97-505BD472A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1929433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DDB46AB-EDCD-688D-69EE-910B8982E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606" y="5036850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E52EA8BB-5EBA-A915-C2B1-71DD98A6F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8741" y="5138451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9787DEC3-9CD9-2C04-5107-65A6CC576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157" y="1834799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1737F038-722B-CA92-846D-FA99DE955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292" y="1936400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8CD4FEF0-F656-D444-EF9F-B9AF703EC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811" y="5036798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A4106327-3FA5-52BD-DE13-2D0994C85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6946" y="5138399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B4DC93E8-D95E-419A-423A-59F53D62B8B8}"/>
              </a:ext>
            </a:extLst>
          </p:cNvPr>
          <p:cNvSpPr/>
          <p:nvPr/>
        </p:nvSpPr>
        <p:spPr>
          <a:xfrm>
            <a:off x="7042750" y="3314665"/>
            <a:ext cx="230096" cy="23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385FEC7C-F357-805F-2C75-6B497E9CB8D8}"/>
              </a:ext>
            </a:extLst>
          </p:cNvPr>
          <p:cNvGrpSpPr/>
          <p:nvPr/>
        </p:nvGrpSpPr>
        <p:grpSpPr>
          <a:xfrm rot="7200724">
            <a:off x="7684938" y="2367744"/>
            <a:ext cx="356604" cy="430386"/>
            <a:chOff x="1144801" y="2055159"/>
            <a:chExt cx="356604" cy="43038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1E59B16-6CEF-BF07-E0D2-F75FE156719D}"/>
                </a:ext>
              </a:extLst>
            </p:cNvPr>
            <p:cNvGrpSpPr/>
            <p:nvPr/>
          </p:nvGrpSpPr>
          <p:grpSpPr>
            <a:xfrm>
              <a:off x="1144801" y="2055159"/>
              <a:ext cx="356140" cy="430386"/>
              <a:chOff x="3496703" y="3220070"/>
              <a:chExt cx="356140" cy="43038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8534FA4D-4D32-4CF6-627A-0D2307FE1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3E17C02-A940-D843-213F-EA4B30DF8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5ABF99-BC86-21EE-7F96-9D0303BC7296}"/>
                </a:ext>
              </a:extLst>
            </p:cNvPr>
            <p:cNvSpPr/>
            <p:nvPr/>
          </p:nvSpPr>
          <p:spPr>
            <a:xfrm>
              <a:off x="1144801" y="2111159"/>
              <a:ext cx="172030" cy="1534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EE7C90AD-D5CC-FD0D-9BC4-7D2DDE2CE4B4}"/>
                </a:ext>
              </a:extLst>
            </p:cNvPr>
            <p:cNvSpPr/>
            <p:nvPr/>
          </p:nvSpPr>
          <p:spPr>
            <a:xfrm>
              <a:off x="1329375" y="2275042"/>
              <a:ext cx="172030" cy="1534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D90912-6B28-4A44-FD96-BB58554B71EB}"/>
              </a:ext>
            </a:extLst>
          </p:cNvPr>
          <p:cNvGrpSpPr/>
          <p:nvPr/>
        </p:nvGrpSpPr>
        <p:grpSpPr>
          <a:xfrm rot="314306">
            <a:off x="4711583" y="2726679"/>
            <a:ext cx="356604" cy="430386"/>
            <a:chOff x="1207473" y="2230581"/>
            <a:chExt cx="356604" cy="430386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9013851F-76EA-512D-E5A1-97D51873DF81}"/>
                </a:ext>
              </a:extLst>
            </p:cNvPr>
            <p:cNvGrpSpPr/>
            <p:nvPr/>
          </p:nvGrpSpPr>
          <p:grpSpPr>
            <a:xfrm>
              <a:off x="1207473" y="2230581"/>
              <a:ext cx="356140" cy="430386"/>
              <a:chOff x="3496703" y="3220070"/>
              <a:chExt cx="356140" cy="43038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D76127B5-98B2-D4AD-74A6-7950587D6E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9BD69574-5F37-6094-7414-1F8B744A6E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9CC6481-BF74-A869-3E67-54A182A8850A}"/>
                </a:ext>
              </a:extLst>
            </p:cNvPr>
            <p:cNvSpPr/>
            <p:nvPr/>
          </p:nvSpPr>
          <p:spPr>
            <a:xfrm>
              <a:off x="1207473" y="2286581"/>
              <a:ext cx="172030" cy="1534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49CD4B6-E743-C866-A2EB-B60D8BDBEC90}"/>
                </a:ext>
              </a:extLst>
            </p:cNvPr>
            <p:cNvSpPr/>
            <p:nvPr/>
          </p:nvSpPr>
          <p:spPr>
            <a:xfrm>
              <a:off x="1392047" y="2450464"/>
              <a:ext cx="172030" cy="1534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8BC866F-5B52-6707-1191-8D525A9B4B43}"/>
              </a:ext>
            </a:extLst>
          </p:cNvPr>
          <p:cNvGrpSpPr/>
          <p:nvPr/>
        </p:nvGrpSpPr>
        <p:grpSpPr>
          <a:xfrm rot="16502581">
            <a:off x="6979495" y="4480579"/>
            <a:ext cx="356604" cy="430386"/>
            <a:chOff x="1248684" y="3178280"/>
            <a:chExt cx="356604" cy="43038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5E239C44-AA31-7EA2-EAB9-FF36E7FF1C18}"/>
                </a:ext>
              </a:extLst>
            </p:cNvPr>
            <p:cNvGrpSpPr/>
            <p:nvPr/>
          </p:nvGrpSpPr>
          <p:grpSpPr>
            <a:xfrm>
              <a:off x="1248684" y="3178280"/>
              <a:ext cx="356140" cy="430386"/>
              <a:chOff x="3496703" y="3220070"/>
              <a:chExt cx="356140" cy="430386"/>
            </a:xfrm>
          </p:grpSpPr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D25767E-545F-35F3-E602-DF1B500CC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A9F9384A-B9D1-25A4-C46F-93BC66B073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F4779D2-5DC8-F74B-D4A9-B3A4A422BA4B}"/>
                </a:ext>
              </a:extLst>
            </p:cNvPr>
            <p:cNvSpPr/>
            <p:nvPr/>
          </p:nvSpPr>
          <p:spPr>
            <a:xfrm>
              <a:off x="1248684" y="3234280"/>
              <a:ext cx="172030" cy="1534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F515BF24-B520-4AEB-ED89-AA84CBCF2142}"/>
                </a:ext>
              </a:extLst>
            </p:cNvPr>
            <p:cNvSpPr/>
            <p:nvPr/>
          </p:nvSpPr>
          <p:spPr>
            <a:xfrm>
              <a:off x="1433258" y="3398163"/>
              <a:ext cx="172030" cy="15341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64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9CEAC2C-AA39-F8F8-F052-7B37F319E3BF}"/>
              </a:ext>
            </a:extLst>
          </p:cNvPr>
          <p:cNvGrpSpPr/>
          <p:nvPr/>
        </p:nvGrpSpPr>
        <p:grpSpPr>
          <a:xfrm>
            <a:off x="-8030" y="0"/>
            <a:ext cx="12192000" cy="6858001"/>
            <a:chOff x="1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FFF1ABD-E73D-1C63-D873-DF0ED80626C6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64A4C6E-B4C9-E197-80AD-5AE7B12129BF}"/>
                </a:ext>
              </a:extLst>
            </p:cNvPr>
            <p:cNvGrpSpPr/>
            <p:nvPr/>
          </p:nvGrpSpPr>
          <p:grpSpPr>
            <a:xfrm>
              <a:off x="3026966" y="908566"/>
              <a:ext cx="6808737" cy="5232400"/>
              <a:chOff x="3026966" y="908566"/>
              <a:chExt cx="6808737" cy="523240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78396CF-1A00-DA79-6BB0-14F154916A9A}"/>
                  </a:ext>
                </a:extLst>
              </p:cNvPr>
              <p:cNvSpPr/>
              <p:nvPr/>
            </p:nvSpPr>
            <p:spPr>
              <a:xfrm>
                <a:off x="3424898" y="908566"/>
                <a:ext cx="6012873" cy="523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7AE75BA-6088-41CC-1D09-C32AA39D07BF}"/>
                  </a:ext>
                </a:extLst>
              </p:cNvPr>
              <p:cNvSpPr/>
              <p:nvPr/>
            </p:nvSpPr>
            <p:spPr>
              <a:xfrm>
                <a:off x="3026966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3E7C896-7067-15D9-0FF7-05F815F8BDBF}"/>
                  </a:ext>
                </a:extLst>
              </p:cNvPr>
              <p:cNvSpPr/>
              <p:nvPr/>
            </p:nvSpPr>
            <p:spPr>
              <a:xfrm>
                <a:off x="9437771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665996E3-68ED-1623-ADFE-25F41E507008}"/>
                  </a:ext>
                </a:extLst>
              </p:cNvPr>
              <p:cNvCxnSpPr>
                <a:stCxn id="6" idx="0"/>
                <a:endCxn id="6" idx="2"/>
              </p:cNvCxnSpPr>
              <p:nvPr/>
            </p:nvCxnSpPr>
            <p:spPr>
              <a:xfrm>
                <a:off x="6431335" y="908566"/>
                <a:ext cx="0" cy="5232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A9460E0-22B1-36CE-9CDB-4EAA216931E8}"/>
                  </a:ext>
                </a:extLst>
              </p:cNvPr>
              <p:cNvSpPr/>
              <p:nvPr/>
            </p:nvSpPr>
            <p:spPr>
              <a:xfrm>
                <a:off x="3424898" y="2127765"/>
                <a:ext cx="620376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4127120-5842-434D-6FBE-6CB05A969052}"/>
                  </a:ext>
                </a:extLst>
              </p:cNvPr>
              <p:cNvSpPr/>
              <p:nvPr/>
            </p:nvSpPr>
            <p:spPr>
              <a:xfrm>
                <a:off x="8828940" y="2127765"/>
                <a:ext cx="608829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2AA0D0CF-9536-FE4A-1C6E-9A6660E1AE9A}"/>
                  </a:ext>
                </a:extLst>
              </p:cNvPr>
              <p:cNvSpPr/>
              <p:nvPr/>
            </p:nvSpPr>
            <p:spPr>
              <a:xfrm>
                <a:off x="5641125" y="2728899"/>
                <a:ext cx="1576835" cy="161713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BC7A188-921D-414E-EB8A-7E293E8E6183}"/>
                  </a:ext>
                </a:extLst>
              </p:cNvPr>
              <p:cNvSpPr/>
              <p:nvPr/>
            </p:nvSpPr>
            <p:spPr>
              <a:xfrm>
                <a:off x="4070180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5D1D2526-AF5B-070B-2954-534CEFDBD25F}"/>
                  </a:ext>
                </a:extLst>
              </p:cNvPr>
              <p:cNvSpPr/>
              <p:nvPr/>
            </p:nvSpPr>
            <p:spPr>
              <a:xfrm>
                <a:off x="5667318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BEE84E8F-F21D-DC02-0305-03F8456C26C1}"/>
                  </a:ext>
                </a:extLst>
              </p:cNvPr>
              <p:cNvSpPr/>
              <p:nvPr/>
            </p:nvSpPr>
            <p:spPr>
              <a:xfrm>
                <a:off x="7076617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13533DEE-0AB7-001B-ABC5-2283F0C31FCC}"/>
                  </a:ext>
                </a:extLst>
              </p:cNvPr>
              <p:cNvSpPr/>
              <p:nvPr/>
            </p:nvSpPr>
            <p:spPr>
              <a:xfrm>
                <a:off x="8687891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9F483710-C803-1EA0-C44C-B3F22B726718}"/>
                  </a:ext>
                </a:extLst>
              </p:cNvPr>
              <p:cNvSpPr/>
              <p:nvPr/>
            </p:nvSpPr>
            <p:spPr>
              <a:xfrm>
                <a:off x="7076617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E695848-A1AD-FED1-ABB4-045A7A5C2FDF}"/>
                  </a:ext>
                </a:extLst>
              </p:cNvPr>
              <p:cNvSpPr/>
              <p:nvPr/>
            </p:nvSpPr>
            <p:spPr>
              <a:xfrm>
                <a:off x="5667318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EC6D7E4-13C0-B176-1D31-D26C9D476D20}"/>
                  </a:ext>
                </a:extLst>
              </p:cNvPr>
              <p:cNvSpPr/>
              <p:nvPr/>
            </p:nvSpPr>
            <p:spPr>
              <a:xfrm>
                <a:off x="4070180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FCE7877-B8EF-FC05-F6FC-CCD7F01AFF64}"/>
                  </a:ext>
                </a:extLst>
              </p:cNvPr>
              <p:cNvSpPr/>
              <p:nvPr/>
            </p:nvSpPr>
            <p:spPr>
              <a:xfrm>
                <a:off x="8687891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Semicírculo 20">
                <a:extLst>
                  <a:ext uri="{FF2B5EF4-FFF2-40B4-BE49-F238E27FC236}">
                    <a16:creationId xmlns:a16="http://schemas.microsoft.com/office/drawing/2014/main" id="{460B8EFB-F17C-AF57-A0EC-27E72E028D64}"/>
                  </a:ext>
                </a:extLst>
              </p:cNvPr>
              <p:cNvSpPr/>
              <p:nvPr/>
            </p:nvSpPr>
            <p:spPr>
              <a:xfrm rot="5400000">
                <a:off x="3676678" y="3356687"/>
                <a:ext cx="722671" cy="354187"/>
              </a:xfrm>
              <a:prstGeom prst="blockArc">
                <a:avLst>
                  <a:gd name="adj1" fmla="val 10971673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Semicírculo 21">
                <a:extLst>
                  <a:ext uri="{FF2B5EF4-FFF2-40B4-BE49-F238E27FC236}">
                    <a16:creationId xmlns:a16="http://schemas.microsoft.com/office/drawing/2014/main" id="{AFDB8634-12A8-5A17-95F0-C93BC05416FE}"/>
                  </a:ext>
                </a:extLst>
              </p:cNvPr>
              <p:cNvSpPr/>
              <p:nvPr/>
            </p:nvSpPr>
            <p:spPr>
              <a:xfrm rot="16200000">
                <a:off x="8467602" y="3356687"/>
                <a:ext cx="722671" cy="354187"/>
              </a:xfrm>
              <a:prstGeom prst="blockArc">
                <a:avLst>
                  <a:gd name="adj1" fmla="val 10761292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E37A17B2-2372-110E-3114-6D159D3A1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3423165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A92FEEDC-C950-F1DB-03EF-DE044A29E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3524766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5F0787C8-197B-6A97-5E39-BA0FFA0190E5}"/>
                  </a:ext>
                </a:extLst>
              </p:cNvPr>
              <p:cNvCxnSpPr/>
              <p:nvPr/>
            </p:nvCxnSpPr>
            <p:spPr>
              <a:xfrm>
                <a:off x="7918091" y="3423165"/>
                <a:ext cx="0" cy="228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ACA82E0D-29FE-7918-BFD6-AD674A09C1BE}"/>
                  </a:ext>
                </a:extLst>
              </p:cNvPr>
              <p:cNvCxnSpPr/>
              <p:nvPr/>
            </p:nvCxnSpPr>
            <p:spPr>
              <a:xfrm>
                <a:off x="7814852" y="3524766"/>
                <a:ext cx="191729" cy="84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43B574B8-0C4A-9ADB-8102-38012462A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1827832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86350040-154C-7265-3D97-505BD472A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1929433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DDB46AB-EDCD-688D-69EE-910B8982E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606" y="5036850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E52EA8BB-5EBA-A915-C2B1-71DD98A6F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8741" y="5138451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9787DEC3-9CD9-2C04-5107-65A6CC576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157" y="1834799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1737F038-722B-CA92-846D-FA99DE955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292" y="1936400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8CD4FEF0-F656-D444-EF9F-B9AF703EC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811" y="5036798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A4106327-3FA5-52BD-DE13-2D0994C85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6946" y="5138399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B4DC93E8-D95E-419A-423A-59F53D62B8B8}"/>
              </a:ext>
            </a:extLst>
          </p:cNvPr>
          <p:cNvSpPr/>
          <p:nvPr/>
        </p:nvSpPr>
        <p:spPr>
          <a:xfrm>
            <a:off x="5488230" y="2785383"/>
            <a:ext cx="230096" cy="23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385FEC7C-F357-805F-2C75-6B497E9CB8D8}"/>
              </a:ext>
            </a:extLst>
          </p:cNvPr>
          <p:cNvGrpSpPr/>
          <p:nvPr/>
        </p:nvGrpSpPr>
        <p:grpSpPr>
          <a:xfrm rot="18838752">
            <a:off x="7057636" y="2479895"/>
            <a:ext cx="356604" cy="430386"/>
            <a:chOff x="1144801" y="2055159"/>
            <a:chExt cx="356604" cy="43038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1E59B16-6CEF-BF07-E0D2-F75FE156719D}"/>
                </a:ext>
              </a:extLst>
            </p:cNvPr>
            <p:cNvGrpSpPr/>
            <p:nvPr/>
          </p:nvGrpSpPr>
          <p:grpSpPr>
            <a:xfrm>
              <a:off x="1144801" y="2055159"/>
              <a:ext cx="356140" cy="430386"/>
              <a:chOff x="3496703" y="3220070"/>
              <a:chExt cx="356140" cy="43038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8534FA4D-4D32-4CF6-627A-0D2307FE1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3E17C02-A940-D843-213F-EA4B30DF8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5ABF99-BC86-21EE-7F96-9D0303BC7296}"/>
                </a:ext>
              </a:extLst>
            </p:cNvPr>
            <p:cNvSpPr/>
            <p:nvPr/>
          </p:nvSpPr>
          <p:spPr>
            <a:xfrm>
              <a:off x="1144801" y="2111159"/>
              <a:ext cx="172030" cy="1534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EE7C90AD-D5CC-FD0D-9BC4-7D2DDE2CE4B4}"/>
                </a:ext>
              </a:extLst>
            </p:cNvPr>
            <p:cNvSpPr/>
            <p:nvPr/>
          </p:nvSpPr>
          <p:spPr>
            <a:xfrm>
              <a:off x="1329375" y="2275042"/>
              <a:ext cx="172030" cy="1534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D90912-6B28-4A44-FD96-BB58554B71EB}"/>
              </a:ext>
            </a:extLst>
          </p:cNvPr>
          <p:cNvGrpSpPr/>
          <p:nvPr/>
        </p:nvGrpSpPr>
        <p:grpSpPr>
          <a:xfrm rot="9111230">
            <a:off x="4627183" y="3856984"/>
            <a:ext cx="356604" cy="430386"/>
            <a:chOff x="1207473" y="2230581"/>
            <a:chExt cx="356604" cy="430386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9013851F-76EA-512D-E5A1-97D51873DF81}"/>
                </a:ext>
              </a:extLst>
            </p:cNvPr>
            <p:cNvGrpSpPr/>
            <p:nvPr/>
          </p:nvGrpSpPr>
          <p:grpSpPr>
            <a:xfrm>
              <a:off x="1207473" y="2230581"/>
              <a:ext cx="356140" cy="430386"/>
              <a:chOff x="3496703" y="3220070"/>
              <a:chExt cx="356140" cy="43038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D76127B5-98B2-D4AD-74A6-7950587D6E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9BD69574-5F37-6094-7414-1F8B744A6E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9CC6481-BF74-A869-3E67-54A182A8850A}"/>
                </a:ext>
              </a:extLst>
            </p:cNvPr>
            <p:cNvSpPr/>
            <p:nvPr/>
          </p:nvSpPr>
          <p:spPr>
            <a:xfrm>
              <a:off x="1207473" y="2286581"/>
              <a:ext cx="172030" cy="1534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49CD4B6-E743-C866-A2EB-B60D8BDBEC90}"/>
                </a:ext>
              </a:extLst>
            </p:cNvPr>
            <p:cNvSpPr/>
            <p:nvPr/>
          </p:nvSpPr>
          <p:spPr>
            <a:xfrm>
              <a:off x="1392047" y="2450464"/>
              <a:ext cx="172030" cy="1534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8BC866F-5B52-6707-1191-8D525A9B4B43}"/>
              </a:ext>
            </a:extLst>
          </p:cNvPr>
          <p:cNvGrpSpPr/>
          <p:nvPr/>
        </p:nvGrpSpPr>
        <p:grpSpPr>
          <a:xfrm rot="4255324">
            <a:off x="6833175" y="4465556"/>
            <a:ext cx="356604" cy="430386"/>
            <a:chOff x="1248684" y="3178280"/>
            <a:chExt cx="356604" cy="43038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5E239C44-AA31-7EA2-EAB9-FF36E7FF1C18}"/>
                </a:ext>
              </a:extLst>
            </p:cNvPr>
            <p:cNvGrpSpPr/>
            <p:nvPr/>
          </p:nvGrpSpPr>
          <p:grpSpPr>
            <a:xfrm>
              <a:off x="1248684" y="3178280"/>
              <a:ext cx="356140" cy="430386"/>
              <a:chOff x="3496703" y="3220070"/>
              <a:chExt cx="356140" cy="430386"/>
            </a:xfrm>
          </p:grpSpPr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D25767E-545F-35F3-E602-DF1B500CC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A9F9384A-B9D1-25A4-C46F-93BC66B073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F4779D2-5DC8-F74B-D4A9-B3A4A422BA4B}"/>
                </a:ext>
              </a:extLst>
            </p:cNvPr>
            <p:cNvSpPr/>
            <p:nvPr/>
          </p:nvSpPr>
          <p:spPr>
            <a:xfrm>
              <a:off x="1248684" y="3234280"/>
              <a:ext cx="172030" cy="1534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F515BF24-B520-4AEB-ED89-AA84CBCF2142}"/>
                </a:ext>
              </a:extLst>
            </p:cNvPr>
            <p:cNvSpPr/>
            <p:nvPr/>
          </p:nvSpPr>
          <p:spPr>
            <a:xfrm>
              <a:off x="1433258" y="3398163"/>
              <a:ext cx="172030" cy="15341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520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7C3A720E-7665-DFA1-F660-301455225FEA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1" y="-1"/>
            <a:chExt cx="12192000" cy="6858001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BDF05911-0720-6C00-A9C4-BE598B6A0B86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51C22224-8CE9-161F-33F1-B9A346CC3C30}"/>
                </a:ext>
              </a:extLst>
            </p:cNvPr>
            <p:cNvGrpSpPr/>
            <p:nvPr/>
          </p:nvGrpSpPr>
          <p:grpSpPr>
            <a:xfrm>
              <a:off x="3026966" y="908566"/>
              <a:ext cx="6808737" cy="5232400"/>
              <a:chOff x="3026966" y="908566"/>
              <a:chExt cx="6808737" cy="5232400"/>
            </a:xfrm>
          </p:grpSpPr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39E958EC-CEC4-04FB-8145-76EF71A18599}"/>
                  </a:ext>
                </a:extLst>
              </p:cNvPr>
              <p:cNvSpPr/>
              <p:nvPr/>
            </p:nvSpPr>
            <p:spPr>
              <a:xfrm>
                <a:off x="3424898" y="908566"/>
                <a:ext cx="6012873" cy="523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15AB076C-3674-D04E-8DDB-8D913A66B3C5}"/>
                  </a:ext>
                </a:extLst>
              </p:cNvPr>
              <p:cNvSpPr/>
              <p:nvPr/>
            </p:nvSpPr>
            <p:spPr>
              <a:xfrm>
                <a:off x="3026966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7B9538A0-773A-9A0D-3145-54158D3F8920}"/>
                  </a:ext>
                </a:extLst>
              </p:cNvPr>
              <p:cNvSpPr/>
              <p:nvPr/>
            </p:nvSpPr>
            <p:spPr>
              <a:xfrm>
                <a:off x="9437771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6" name="Conector reto 115">
                <a:extLst>
                  <a:ext uri="{FF2B5EF4-FFF2-40B4-BE49-F238E27FC236}">
                    <a16:creationId xmlns:a16="http://schemas.microsoft.com/office/drawing/2014/main" id="{937DC4B4-0F40-62B8-57A2-03FE8A90EE01}"/>
                  </a:ext>
                </a:extLst>
              </p:cNvPr>
              <p:cNvCxnSpPr>
                <a:stCxn id="113" idx="0"/>
                <a:endCxn id="113" idx="2"/>
              </p:cNvCxnSpPr>
              <p:nvPr/>
            </p:nvCxnSpPr>
            <p:spPr>
              <a:xfrm>
                <a:off x="6431335" y="908566"/>
                <a:ext cx="0" cy="5232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Retângulo 116">
                <a:extLst>
                  <a:ext uri="{FF2B5EF4-FFF2-40B4-BE49-F238E27FC236}">
                    <a16:creationId xmlns:a16="http://schemas.microsoft.com/office/drawing/2014/main" id="{AB0A6EBF-A3BE-1C70-628D-13D0139893D8}"/>
                  </a:ext>
                </a:extLst>
              </p:cNvPr>
              <p:cNvSpPr/>
              <p:nvPr/>
            </p:nvSpPr>
            <p:spPr>
              <a:xfrm>
                <a:off x="3424898" y="2127765"/>
                <a:ext cx="620376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914D3015-CA3E-5A1D-597B-197EFC80A14E}"/>
                  </a:ext>
                </a:extLst>
              </p:cNvPr>
              <p:cNvSpPr/>
              <p:nvPr/>
            </p:nvSpPr>
            <p:spPr>
              <a:xfrm>
                <a:off x="8828940" y="2127765"/>
                <a:ext cx="608829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3F2DF2AE-0355-1F0D-8CE3-13CB0E8DAF3B}"/>
                  </a:ext>
                </a:extLst>
              </p:cNvPr>
              <p:cNvSpPr/>
              <p:nvPr/>
            </p:nvSpPr>
            <p:spPr>
              <a:xfrm>
                <a:off x="5641125" y="2728899"/>
                <a:ext cx="1576835" cy="161713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36933E02-F2F0-36B8-119E-78D9C0EBE2FE}"/>
                  </a:ext>
                </a:extLst>
              </p:cNvPr>
              <p:cNvSpPr/>
              <p:nvPr/>
            </p:nvSpPr>
            <p:spPr>
              <a:xfrm>
                <a:off x="4070180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A36DAA34-DA69-4C20-DCDC-4769400B6F1F}"/>
                  </a:ext>
                </a:extLst>
              </p:cNvPr>
              <p:cNvSpPr/>
              <p:nvPr/>
            </p:nvSpPr>
            <p:spPr>
              <a:xfrm>
                <a:off x="5667318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A73CA37A-EEAC-D304-FB77-46EEA267D831}"/>
                  </a:ext>
                </a:extLst>
              </p:cNvPr>
              <p:cNvSpPr/>
              <p:nvPr/>
            </p:nvSpPr>
            <p:spPr>
              <a:xfrm>
                <a:off x="7076617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Elipse 122">
                <a:extLst>
                  <a:ext uri="{FF2B5EF4-FFF2-40B4-BE49-F238E27FC236}">
                    <a16:creationId xmlns:a16="http://schemas.microsoft.com/office/drawing/2014/main" id="{7C978FDD-3397-BE4C-9C27-35322CF43562}"/>
                  </a:ext>
                </a:extLst>
              </p:cNvPr>
              <p:cNvSpPr/>
              <p:nvPr/>
            </p:nvSpPr>
            <p:spPr>
              <a:xfrm>
                <a:off x="8687891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91AD84F9-4A61-1256-6012-72F51FC9CF4F}"/>
                  </a:ext>
                </a:extLst>
              </p:cNvPr>
              <p:cNvSpPr/>
              <p:nvPr/>
            </p:nvSpPr>
            <p:spPr>
              <a:xfrm>
                <a:off x="7076617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26C58707-8BD9-52DE-DCD0-5CEEE9B56445}"/>
                  </a:ext>
                </a:extLst>
              </p:cNvPr>
              <p:cNvSpPr/>
              <p:nvPr/>
            </p:nvSpPr>
            <p:spPr>
              <a:xfrm>
                <a:off x="5667318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BDDEB21F-2BEF-F8A3-027B-D28391A22950}"/>
                  </a:ext>
                </a:extLst>
              </p:cNvPr>
              <p:cNvSpPr/>
              <p:nvPr/>
            </p:nvSpPr>
            <p:spPr>
              <a:xfrm>
                <a:off x="4070180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7D1F7DB7-3144-19D8-B60A-41AE260EBAFB}"/>
                  </a:ext>
                </a:extLst>
              </p:cNvPr>
              <p:cNvSpPr/>
              <p:nvPr/>
            </p:nvSpPr>
            <p:spPr>
              <a:xfrm>
                <a:off x="8687891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Semicírculo 127">
                <a:extLst>
                  <a:ext uri="{FF2B5EF4-FFF2-40B4-BE49-F238E27FC236}">
                    <a16:creationId xmlns:a16="http://schemas.microsoft.com/office/drawing/2014/main" id="{58DE8A3C-CE38-13FE-6AAF-E221FD9A6C2C}"/>
                  </a:ext>
                </a:extLst>
              </p:cNvPr>
              <p:cNvSpPr/>
              <p:nvPr/>
            </p:nvSpPr>
            <p:spPr>
              <a:xfrm rot="5400000">
                <a:off x="3676678" y="3356687"/>
                <a:ext cx="722671" cy="354187"/>
              </a:xfrm>
              <a:prstGeom prst="blockArc">
                <a:avLst>
                  <a:gd name="adj1" fmla="val 10971673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Semicírculo 128">
                <a:extLst>
                  <a:ext uri="{FF2B5EF4-FFF2-40B4-BE49-F238E27FC236}">
                    <a16:creationId xmlns:a16="http://schemas.microsoft.com/office/drawing/2014/main" id="{DE9EB147-726F-EAE4-0BB3-FF652901C887}"/>
                  </a:ext>
                </a:extLst>
              </p:cNvPr>
              <p:cNvSpPr/>
              <p:nvPr/>
            </p:nvSpPr>
            <p:spPr>
              <a:xfrm rot="16200000">
                <a:off x="8467602" y="3356687"/>
                <a:ext cx="722671" cy="354187"/>
              </a:xfrm>
              <a:prstGeom prst="blockArc">
                <a:avLst>
                  <a:gd name="adj1" fmla="val 10761292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0" name="Conector reto 129">
                <a:extLst>
                  <a:ext uri="{FF2B5EF4-FFF2-40B4-BE49-F238E27FC236}">
                    <a16:creationId xmlns:a16="http://schemas.microsoft.com/office/drawing/2014/main" id="{85FB17A5-F3A1-3395-D6A1-A547F0AC8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3423165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Conector reto 130">
                <a:extLst>
                  <a:ext uri="{FF2B5EF4-FFF2-40B4-BE49-F238E27FC236}">
                    <a16:creationId xmlns:a16="http://schemas.microsoft.com/office/drawing/2014/main" id="{46F21C35-715D-F143-9BFB-7806DC0482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3524766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>
                <a:extLst>
                  <a:ext uri="{FF2B5EF4-FFF2-40B4-BE49-F238E27FC236}">
                    <a16:creationId xmlns:a16="http://schemas.microsoft.com/office/drawing/2014/main" id="{EC65BA6B-7F59-5706-6693-008B0A0D1B96}"/>
                  </a:ext>
                </a:extLst>
              </p:cNvPr>
              <p:cNvCxnSpPr/>
              <p:nvPr/>
            </p:nvCxnSpPr>
            <p:spPr>
              <a:xfrm>
                <a:off x="7918091" y="3423165"/>
                <a:ext cx="0" cy="228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>
                <a:extLst>
                  <a:ext uri="{FF2B5EF4-FFF2-40B4-BE49-F238E27FC236}">
                    <a16:creationId xmlns:a16="http://schemas.microsoft.com/office/drawing/2014/main" id="{0BD90586-A5A9-3ADB-DE75-ACEDB3B94BD6}"/>
                  </a:ext>
                </a:extLst>
              </p:cNvPr>
              <p:cNvCxnSpPr/>
              <p:nvPr/>
            </p:nvCxnSpPr>
            <p:spPr>
              <a:xfrm>
                <a:off x="7814852" y="3524766"/>
                <a:ext cx="191729" cy="84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A7EDC44D-10EC-96F1-638D-2C9FFF1CB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1827832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>
                <a:extLst>
                  <a:ext uri="{FF2B5EF4-FFF2-40B4-BE49-F238E27FC236}">
                    <a16:creationId xmlns:a16="http://schemas.microsoft.com/office/drawing/2014/main" id="{29EDA843-3AA2-316F-9A15-DB1ED86FC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1929433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>
                <a:extLst>
                  <a:ext uri="{FF2B5EF4-FFF2-40B4-BE49-F238E27FC236}">
                    <a16:creationId xmlns:a16="http://schemas.microsoft.com/office/drawing/2014/main" id="{4D520675-A2AF-D73F-E935-38D2DE20D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606" y="5036850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>
                <a:extLst>
                  <a:ext uri="{FF2B5EF4-FFF2-40B4-BE49-F238E27FC236}">
                    <a16:creationId xmlns:a16="http://schemas.microsoft.com/office/drawing/2014/main" id="{224FB079-8027-D3D0-78D1-256EDE9FA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8741" y="5138451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C7ACE455-B1E6-6DA7-E2C9-225B8CB3F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157" y="1834799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C0040749-1990-9B1C-AC01-A15A6229F2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292" y="1936400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A06E1F02-90DB-4D96-C3E9-F5949544C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811" y="5036798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B2EF6E62-DF6F-28A7-1CAD-ED6030C9CB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6946" y="5138399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B4DC93E8-D95E-419A-423A-59F53D62B8B8}"/>
              </a:ext>
            </a:extLst>
          </p:cNvPr>
          <p:cNvSpPr/>
          <p:nvPr/>
        </p:nvSpPr>
        <p:spPr>
          <a:xfrm>
            <a:off x="7224674" y="4141552"/>
            <a:ext cx="230096" cy="23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385FEC7C-F357-805F-2C75-6B497E9CB8D8}"/>
              </a:ext>
            </a:extLst>
          </p:cNvPr>
          <p:cNvGrpSpPr/>
          <p:nvPr/>
        </p:nvGrpSpPr>
        <p:grpSpPr>
          <a:xfrm rot="3527229">
            <a:off x="5697096" y="1931469"/>
            <a:ext cx="356604" cy="430386"/>
            <a:chOff x="1144801" y="2055159"/>
            <a:chExt cx="356604" cy="43038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1E59B16-6CEF-BF07-E0D2-F75FE156719D}"/>
                </a:ext>
              </a:extLst>
            </p:cNvPr>
            <p:cNvGrpSpPr/>
            <p:nvPr/>
          </p:nvGrpSpPr>
          <p:grpSpPr>
            <a:xfrm>
              <a:off x="1144801" y="2055159"/>
              <a:ext cx="356140" cy="430386"/>
              <a:chOff x="3496703" y="3220070"/>
              <a:chExt cx="356140" cy="43038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8534FA4D-4D32-4CF6-627A-0D2307FE1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3E17C02-A940-D843-213F-EA4B30DF8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5ABF99-BC86-21EE-7F96-9D0303BC7296}"/>
                </a:ext>
              </a:extLst>
            </p:cNvPr>
            <p:cNvSpPr/>
            <p:nvPr/>
          </p:nvSpPr>
          <p:spPr>
            <a:xfrm>
              <a:off x="1144801" y="2111159"/>
              <a:ext cx="172030" cy="1534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EE7C90AD-D5CC-FD0D-9BC4-7D2DDE2CE4B4}"/>
                </a:ext>
              </a:extLst>
            </p:cNvPr>
            <p:cNvSpPr/>
            <p:nvPr/>
          </p:nvSpPr>
          <p:spPr>
            <a:xfrm>
              <a:off x="1329375" y="2275042"/>
              <a:ext cx="172030" cy="1534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D90912-6B28-4A44-FD96-BB58554B71EB}"/>
              </a:ext>
            </a:extLst>
          </p:cNvPr>
          <p:cNvGrpSpPr/>
          <p:nvPr/>
        </p:nvGrpSpPr>
        <p:grpSpPr>
          <a:xfrm>
            <a:off x="3660819" y="3315356"/>
            <a:ext cx="356604" cy="430386"/>
            <a:chOff x="1207473" y="2230581"/>
            <a:chExt cx="356604" cy="430386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9013851F-76EA-512D-E5A1-97D51873DF81}"/>
                </a:ext>
              </a:extLst>
            </p:cNvPr>
            <p:cNvGrpSpPr/>
            <p:nvPr/>
          </p:nvGrpSpPr>
          <p:grpSpPr>
            <a:xfrm>
              <a:off x="1207473" y="2230581"/>
              <a:ext cx="356140" cy="430386"/>
              <a:chOff x="3496703" y="3220070"/>
              <a:chExt cx="356140" cy="43038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D76127B5-98B2-D4AD-74A6-7950587D6E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9BD69574-5F37-6094-7414-1F8B744A6E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9CC6481-BF74-A869-3E67-54A182A8850A}"/>
                </a:ext>
              </a:extLst>
            </p:cNvPr>
            <p:cNvSpPr/>
            <p:nvPr/>
          </p:nvSpPr>
          <p:spPr>
            <a:xfrm>
              <a:off x="1207473" y="2286581"/>
              <a:ext cx="172030" cy="1534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49CD4B6-E743-C866-A2EB-B60D8BDBEC90}"/>
                </a:ext>
              </a:extLst>
            </p:cNvPr>
            <p:cNvSpPr/>
            <p:nvPr/>
          </p:nvSpPr>
          <p:spPr>
            <a:xfrm>
              <a:off x="1392047" y="2450464"/>
              <a:ext cx="172030" cy="1534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8BC866F-5B52-6707-1191-8D525A9B4B43}"/>
              </a:ext>
            </a:extLst>
          </p:cNvPr>
          <p:cNvGrpSpPr/>
          <p:nvPr/>
        </p:nvGrpSpPr>
        <p:grpSpPr>
          <a:xfrm rot="21040947">
            <a:off x="5879324" y="4488117"/>
            <a:ext cx="356604" cy="430386"/>
            <a:chOff x="1248684" y="3178280"/>
            <a:chExt cx="356604" cy="43038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5E239C44-AA31-7EA2-EAB9-FF36E7FF1C18}"/>
                </a:ext>
              </a:extLst>
            </p:cNvPr>
            <p:cNvGrpSpPr/>
            <p:nvPr/>
          </p:nvGrpSpPr>
          <p:grpSpPr>
            <a:xfrm>
              <a:off x="1248684" y="3178280"/>
              <a:ext cx="356140" cy="430386"/>
              <a:chOff x="3496703" y="3220070"/>
              <a:chExt cx="356140" cy="430386"/>
            </a:xfrm>
          </p:grpSpPr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D25767E-545F-35F3-E602-DF1B500CC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A9F9384A-B9D1-25A4-C46F-93BC66B073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F4779D2-5DC8-F74B-D4A9-B3A4A422BA4B}"/>
                </a:ext>
              </a:extLst>
            </p:cNvPr>
            <p:cNvSpPr/>
            <p:nvPr/>
          </p:nvSpPr>
          <p:spPr>
            <a:xfrm>
              <a:off x="1248684" y="3234280"/>
              <a:ext cx="172030" cy="1534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F515BF24-B520-4AEB-ED89-AA84CBCF2142}"/>
                </a:ext>
              </a:extLst>
            </p:cNvPr>
            <p:cNvSpPr/>
            <p:nvPr/>
          </p:nvSpPr>
          <p:spPr>
            <a:xfrm>
              <a:off x="1433258" y="3398163"/>
              <a:ext cx="172030" cy="15341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4342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1C020AF4-2BB5-E807-8465-DDFFC871C120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1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036441F-A635-181E-2D3C-149FCFFB6459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4036F81-F852-5768-00EF-94A1271B36DA}"/>
                </a:ext>
              </a:extLst>
            </p:cNvPr>
            <p:cNvGrpSpPr/>
            <p:nvPr/>
          </p:nvGrpSpPr>
          <p:grpSpPr>
            <a:xfrm>
              <a:off x="3026966" y="908566"/>
              <a:ext cx="6808737" cy="5232400"/>
              <a:chOff x="3026966" y="908566"/>
              <a:chExt cx="6808737" cy="523240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DDF91124-B479-657C-67A6-9702642F0BE3}"/>
                  </a:ext>
                </a:extLst>
              </p:cNvPr>
              <p:cNvSpPr/>
              <p:nvPr/>
            </p:nvSpPr>
            <p:spPr>
              <a:xfrm>
                <a:off x="3424898" y="908566"/>
                <a:ext cx="6012873" cy="523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35FF3CC1-090F-C190-610E-B454958F9AE1}"/>
                  </a:ext>
                </a:extLst>
              </p:cNvPr>
              <p:cNvSpPr/>
              <p:nvPr/>
            </p:nvSpPr>
            <p:spPr>
              <a:xfrm>
                <a:off x="3026966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3B40F6E-6862-D94C-945F-0C4B3C260FDE}"/>
                  </a:ext>
                </a:extLst>
              </p:cNvPr>
              <p:cNvSpPr/>
              <p:nvPr/>
            </p:nvSpPr>
            <p:spPr>
              <a:xfrm>
                <a:off x="9437771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0DE77E6C-2F2E-5E66-AE8F-4D17C5186109}"/>
                  </a:ext>
                </a:extLst>
              </p:cNvPr>
              <p:cNvCxnSpPr>
                <a:stCxn id="6" idx="0"/>
                <a:endCxn id="6" idx="2"/>
              </p:cNvCxnSpPr>
              <p:nvPr/>
            </p:nvCxnSpPr>
            <p:spPr>
              <a:xfrm>
                <a:off x="6431335" y="908566"/>
                <a:ext cx="0" cy="5232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325F610-4DD7-0A73-866A-0E8A62552DA6}"/>
                  </a:ext>
                </a:extLst>
              </p:cNvPr>
              <p:cNvSpPr/>
              <p:nvPr/>
            </p:nvSpPr>
            <p:spPr>
              <a:xfrm>
                <a:off x="3424898" y="2127765"/>
                <a:ext cx="620376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77E3FCE-1978-18D8-9878-73F754D83B5A}"/>
                  </a:ext>
                </a:extLst>
              </p:cNvPr>
              <p:cNvSpPr/>
              <p:nvPr/>
            </p:nvSpPr>
            <p:spPr>
              <a:xfrm>
                <a:off x="8828940" y="2127765"/>
                <a:ext cx="608829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772FBC16-2292-1685-1B8E-E415DBBE2F18}"/>
                  </a:ext>
                </a:extLst>
              </p:cNvPr>
              <p:cNvSpPr/>
              <p:nvPr/>
            </p:nvSpPr>
            <p:spPr>
              <a:xfrm>
                <a:off x="5641125" y="2728899"/>
                <a:ext cx="1576835" cy="161713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81B1AB0-7139-39F9-1D50-5988E8D6E851}"/>
                  </a:ext>
                </a:extLst>
              </p:cNvPr>
              <p:cNvSpPr/>
              <p:nvPr/>
            </p:nvSpPr>
            <p:spPr>
              <a:xfrm>
                <a:off x="4070180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3ECB8AB8-50EC-9C7A-90EE-B6997E7F906E}"/>
                  </a:ext>
                </a:extLst>
              </p:cNvPr>
              <p:cNvSpPr/>
              <p:nvPr/>
            </p:nvSpPr>
            <p:spPr>
              <a:xfrm>
                <a:off x="5667318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D9C82552-E5F3-8768-E637-3908CD714D6E}"/>
                  </a:ext>
                </a:extLst>
              </p:cNvPr>
              <p:cNvSpPr/>
              <p:nvPr/>
            </p:nvSpPr>
            <p:spPr>
              <a:xfrm>
                <a:off x="7076617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2B4FE7E0-8AC1-9855-B24D-49F6E3EFE5A2}"/>
                  </a:ext>
                </a:extLst>
              </p:cNvPr>
              <p:cNvSpPr/>
              <p:nvPr/>
            </p:nvSpPr>
            <p:spPr>
              <a:xfrm>
                <a:off x="8687891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626BB490-3AEC-2FF2-B9E5-D01D38AD9D29}"/>
                  </a:ext>
                </a:extLst>
              </p:cNvPr>
              <p:cNvSpPr/>
              <p:nvPr/>
            </p:nvSpPr>
            <p:spPr>
              <a:xfrm>
                <a:off x="7076617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69B6D240-4550-EC18-870C-36ECB9CA8861}"/>
                  </a:ext>
                </a:extLst>
              </p:cNvPr>
              <p:cNvSpPr/>
              <p:nvPr/>
            </p:nvSpPr>
            <p:spPr>
              <a:xfrm>
                <a:off x="5667318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2C8BB9E-F7EA-3C60-19F8-AC84DBD8DA6B}"/>
                  </a:ext>
                </a:extLst>
              </p:cNvPr>
              <p:cNvSpPr/>
              <p:nvPr/>
            </p:nvSpPr>
            <p:spPr>
              <a:xfrm>
                <a:off x="4070180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C2887824-322E-EF8C-2EF6-F0940156DD19}"/>
                  </a:ext>
                </a:extLst>
              </p:cNvPr>
              <p:cNvSpPr/>
              <p:nvPr/>
            </p:nvSpPr>
            <p:spPr>
              <a:xfrm>
                <a:off x="8687891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Semicírculo 20">
                <a:extLst>
                  <a:ext uri="{FF2B5EF4-FFF2-40B4-BE49-F238E27FC236}">
                    <a16:creationId xmlns:a16="http://schemas.microsoft.com/office/drawing/2014/main" id="{190DE7B5-CE40-C01A-55B2-284805EA7ABB}"/>
                  </a:ext>
                </a:extLst>
              </p:cNvPr>
              <p:cNvSpPr/>
              <p:nvPr/>
            </p:nvSpPr>
            <p:spPr>
              <a:xfrm rot="5400000">
                <a:off x="3676678" y="3356687"/>
                <a:ext cx="722671" cy="354187"/>
              </a:xfrm>
              <a:prstGeom prst="blockArc">
                <a:avLst>
                  <a:gd name="adj1" fmla="val 10971673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Semicírculo 21">
                <a:extLst>
                  <a:ext uri="{FF2B5EF4-FFF2-40B4-BE49-F238E27FC236}">
                    <a16:creationId xmlns:a16="http://schemas.microsoft.com/office/drawing/2014/main" id="{31C98B35-C358-6877-6693-B5999AC94886}"/>
                  </a:ext>
                </a:extLst>
              </p:cNvPr>
              <p:cNvSpPr/>
              <p:nvPr/>
            </p:nvSpPr>
            <p:spPr>
              <a:xfrm rot="16200000">
                <a:off x="8467602" y="3356687"/>
                <a:ext cx="722671" cy="354187"/>
              </a:xfrm>
              <a:prstGeom prst="blockArc">
                <a:avLst>
                  <a:gd name="adj1" fmla="val 10761292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E4AA688C-C30E-732F-4820-F72014346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3423165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00D373CB-FB92-DA8E-1F90-6C4F1C631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3524766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E9485124-49BC-1248-981F-CC877412338D}"/>
                  </a:ext>
                </a:extLst>
              </p:cNvPr>
              <p:cNvCxnSpPr/>
              <p:nvPr/>
            </p:nvCxnSpPr>
            <p:spPr>
              <a:xfrm>
                <a:off x="7918091" y="3423165"/>
                <a:ext cx="0" cy="228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653AF2BC-3802-AEF2-2A2F-6FA4B8276A98}"/>
                  </a:ext>
                </a:extLst>
              </p:cNvPr>
              <p:cNvCxnSpPr/>
              <p:nvPr/>
            </p:nvCxnSpPr>
            <p:spPr>
              <a:xfrm>
                <a:off x="7814852" y="3524766"/>
                <a:ext cx="191729" cy="84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C21C14EA-529B-66FB-14B3-DD899639B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1827832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0687EA3F-7F4E-92D5-E005-6163E1633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1929433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D6BAF227-FE35-C567-946E-DFDE4DDCE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606" y="5036850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93E134D2-B5F1-5662-44B2-A885E7AB23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8741" y="5138451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56C37199-0793-F3D4-8DC2-BA5DF3CC4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157" y="1834799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1B0052B4-1539-4F68-1D7C-46A8BCA1EC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292" y="1936400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BB799336-38D7-5BAE-676D-AD3D4DA9E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811" y="5036798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945A63CF-5D7B-7BB6-7420-17587180F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6946" y="5138399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B4DC93E8-D95E-419A-423A-59F53D62B8B8}"/>
              </a:ext>
            </a:extLst>
          </p:cNvPr>
          <p:cNvSpPr/>
          <p:nvPr/>
        </p:nvSpPr>
        <p:spPr>
          <a:xfrm>
            <a:off x="6087983" y="2617802"/>
            <a:ext cx="230096" cy="23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385FEC7C-F357-805F-2C75-6B497E9CB8D8}"/>
              </a:ext>
            </a:extLst>
          </p:cNvPr>
          <p:cNvGrpSpPr/>
          <p:nvPr/>
        </p:nvGrpSpPr>
        <p:grpSpPr>
          <a:xfrm rot="828355">
            <a:off x="5007692" y="2114191"/>
            <a:ext cx="356604" cy="430386"/>
            <a:chOff x="1144801" y="2055159"/>
            <a:chExt cx="356604" cy="43038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1E59B16-6CEF-BF07-E0D2-F75FE156719D}"/>
                </a:ext>
              </a:extLst>
            </p:cNvPr>
            <p:cNvGrpSpPr/>
            <p:nvPr/>
          </p:nvGrpSpPr>
          <p:grpSpPr>
            <a:xfrm>
              <a:off x="1144801" y="2055159"/>
              <a:ext cx="356140" cy="430386"/>
              <a:chOff x="3496703" y="3220070"/>
              <a:chExt cx="356140" cy="43038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8534FA4D-4D32-4CF6-627A-0D2307FE1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3E17C02-A940-D843-213F-EA4B30DF8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5ABF99-BC86-21EE-7F96-9D0303BC7296}"/>
                </a:ext>
              </a:extLst>
            </p:cNvPr>
            <p:cNvSpPr/>
            <p:nvPr/>
          </p:nvSpPr>
          <p:spPr>
            <a:xfrm>
              <a:off x="1144801" y="2111159"/>
              <a:ext cx="172030" cy="1534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EE7C90AD-D5CC-FD0D-9BC4-7D2DDE2CE4B4}"/>
                </a:ext>
              </a:extLst>
            </p:cNvPr>
            <p:cNvSpPr/>
            <p:nvPr/>
          </p:nvSpPr>
          <p:spPr>
            <a:xfrm>
              <a:off x="1329375" y="2275042"/>
              <a:ext cx="172030" cy="1534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D90912-6B28-4A44-FD96-BB58554B71EB}"/>
              </a:ext>
            </a:extLst>
          </p:cNvPr>
          <p:cNvGrpSpPr/>
          <p:nvPr/>
        </p:nvGrpSpPr>
        <p:grpSpPr>
          <a:xfrm rot="19215928">
            <a:off x="4382846" y="3528058"/>
            <a:ext cx="356604" cy="430386"/>
            <a:chOff x="1207473" y="2230581"/>
            <a:chExt cx="356604" cy="430386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9013851F-76EA-512D-E5A1-97D51873DF81}"/>
                </a:ext>
              </a:extLst>
            </p:cNvPr>
            <p:cNvGrpSpPr/>
            <p:nvPr/>
          </p:nvGrpSpPr>
          <p:grpSpPr>
            <a:xfrm>
              <a:off x="1207473" y="2230581"/>
              <a:ext cx="356140" cy="430386"/>
              <a:chOff x="3496703" y="3220070"/>
              <a:chExt cx="356140" cy="43038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D76127B5-98B2-D4AD-74A6-7950587D6E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9BD69574-5F37-6094-7414-1F8B744A6E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9CC6481-BF74-A869-3E67-54A182A8850A}"/>
                </a:ext>
              </a:extLst>
            </p:cNvPr>
            <p:cNvSpPr/>
            <p:nvPr/>
          </p:nvSpPr>
          <p:spPr>
            <a:xfrm>
              <a:off x="1207473" y="2286581"/>
              <a:ext cx="172030" cy="1534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49CD4B6-E743-C866-A2EB-B60D8BDBEC90}"/>
                </a:ext>
              </a:extLst>
            </p:cNvPr>
            <p:cNvSpPr/>
            <p:nvPr/>
          </p:nvSpPr>
          <p:spPr>
            <a:xfrm>
              <a:off x="1392047" y="2450464"/>
              <a:ext cx="172030" cy="1534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8BC866F-5B52-6707-1191-8D525A9B4B43}"/>
              </a:ext>
            </a:extLst>
          </p:cNvPr>
          <p:cNvGrpSpPr/>
          <p:nvPr/>
        </p:nvGrpSpPr>
        <p:grpSpPr>
          <a:xfrm rot="3767540">
            <a:off x="6388801" y="4982519"/>
            <a:ext cx="356604" cy="430386"/>
            <a:chOff x="1248684" y="3178280"/>
            <a:chExt cx="356604" cy="43038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5E239C44-AA31-7EA2-EAB9-FF36E7FF1C18}"/>
                </a:ext>
              </a:extLst>
            </p:cNvPr>
            <p:cNvGrpSpPr/>
            <p:nvPr/>
          </p:nvGrpSpPr>
          <p:grpSpPr>
            <a:xfrm>
              <a:off x="1248684" y="3178280"/>
              <a:ext cx="356140" cy="430386"/>
              <a:chOff x="3496703" y="3220070"/>
              <a:chExt cx="356140" cy="430386"/>
            </a:xfrm>
          </p:grpSpPr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D25767E-545F-35F3-E602-DF1B500CC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A9F9384A-B9D1-25A4-C46F-93BC66B073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F4779D2-5DC8-F74B-D4A9-B3A4A422BA4B}"/>
                </a:ext>
              </a:extLst>
            </p:cNvPr>
            <p:cNvSpPr/>
            <p:nvPr/>
          </p:nvSpPr>
          <p:spPr>
            <a:xfrm>
              <a:off x="1248684" y="3234280"/>
              <a:ext cx="172030" cy="1534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F515BF24-B520-4AEB-ED89-AA84CBCF2142}"/>
                </a:ext>
              </a:extLst>
            </p:cNvPr>
            <p:cNvSpPr/>
            <p:nvPr/>
          </p:nvSpPr>
          <p:spPr>
            <a:xfrm>
              <a:off x="1433258" y="3398163"/>
              <a:ext cx="172030" cy="15341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9424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43D624D9-DA5B-C7AA-3482-015ACF2BE98A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1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6630A27-8284-8F67-BC02-F17A6FA61CDA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0B6926E9-627F-87A1-B5F1-C4EA3A42EC8D}"/>
                </a:ext>
              </a:extLst>
            </p:cNvPr>
            <p:cNvGrpSpPr/>
            <p:nvPr/>
          </p:nvGrpSpPr>
          <p:grpSpPr>
            <a:xfrm>
              <a:off x="3026966" y="908566"/>
              <a:ext cx="6808737" cy="5232400"/>
              <a:chOff x="3026966" y="908566"/>
              <a:chExt cx="6808737" cy="523240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EE3034-A712-C6E9-28EC-9B8F74F2A1B6}"/>
                  </a:ext>
                </a:extLst>
              </p:cNvPr>
              <p:cNvSpPr/>
              <p:nvPr/>
            </p:nvSpPr>
            <p:spPr>
              <a:xfrm>
                <a:off x="3424898" y="908566"/>
                <a:ext cx="6012873" cy="523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D24924B-0506-DC93-B001-F853E8C0FC75}"/>
                  </a:ext>
                </a:extLst>
              </p:cNvPr>
              <p:cNvSpPr/>
              <p:nvPr/>
            </p:nvSpPr>
            <p:spPr>
              <a:xfrm>
                <a:off x="3026966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BCFB1C9A-D84B-63EE-DB88-FCBB7209FB06}"/>
                  </a:ext>
                </a:extLst>
              </p:cNvPr>
              <p:cNvSpPr/>
              <p:nvPr/>
            </p:nvSpPr>
            <p:spPr>
              <a:xfrm>
                <a:off x="9437771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5D9937A-9C9D-4D47-E797-003E7E83854D}"/>
                  </a:ext>
                </a:extLst>
              </p:cNvPr>
              <p:cNvCxnSpPr>
                <a:stCxn id="6" idx="0"/>
                <a:endCxn id="6" idx="2"/>
              </p:cNvCxnSpPr>
              <p:nvPr/>
            </p:nvCxnSpPr>
            <p:spPr>
              <a:xfrm>
                <a:off x="6431335" y="908566"/>
                <a:ext cx="0" cy="5232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42627B50-10A5-60CC-EB83-BEBBD94E17F7}"/>
                  </a:ext>
                </a:extLst>
              </p:cNvPr>
              <p:cNvSpPr/>
              <p:nvPr/>
            </p:nvSpPr>
            <p:spPr>
              <a:xfrm>
                <a:off x="3424898" y="2127765"/>
                <a:ext cx="620376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4F6FCD94-A338-8337-1461-F442435E5F24}"/>
                  </a:ext>
                </a:extLst>
              </p:cNvPr>
              <p:cNvSpPr/>
              <p:nvPr/>
            </p:nvSpPr>
            <p:spPr>
              <a:xfrm>
                <a:off x="8828940" y="2127765"/>
                <a:ext cx="608829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15D30EEA-6B57-6279-54AB-A3BFD1C44AFE}"/>
                  </a:ext>
                </a:extLst>
              </p:cNvPr>
              <p:cNvSpPr/>
              <p:nvPr/>
            </p:nvSpPr>
            <p:spPr>
              <a:xfrm>
                <a:off x="5641125" y="2728899"/>
                <a:ext cx="1576835" cy="161713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1F7DF06-C171-A62B-CFEC-94C0F014658F}"/>
                  </a:ext>
                </a:extLst>
              </p:cNvPr>
              <p:cNvSpPr/>
              <p:nvPr/>
            </p:nvSpPr>
            <p:spPr>
              <a:xfrm>
                <a:off x="4070180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B0989835-5720-7746-2217-1E83DBA71205}"/>
                  </a:ext>
                </a:extLst>
              </p:cNvPr>
              <p:cNvSpPr/>
              <p:nvPr/>
            </p:nvSpPr>
            <p:spPr>
              <a:xfrm>
                <a:off x="5667318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B46E7F25-EB33-CD90-258D-99F29FE1B397}"/>
                  </a:ext>
                </a:extLst>
              </p:cNvPr>
              <p:cNvSpPr/>
              <p:nvPr/>
            </p:nvSpPr>
            <p:spPr>
              <a:xfrm>
                <a:off x="7076617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BAA9E755-F8C9-40D6-148B-6B8A094CEF6B}"/>
                  </a:ext>
                </a:extLst>
              </p:cNvPr>
              <p:cNvSpPr/>
              <p:nvPr/>
            </p:nvSpPr>
            <p:spPr>
              <a:xfrm>
                <a:off x="8687891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E93042AC-7CA5-53BE-9822-D9048EDAB4A2}"/>
                  </a:ext>
                </a:extLst>
              </p:cNvPr>
              <p:cNvSpPr/>
              <p:nvPr/>
            </p:nvSpPr>
            <p:spPr>
              <a:xfrm>
                <a:off x="7076617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82F85813-F4BF-23F7-2DE0-EC869D9E6A49}"/>
                  </a:ext>
                </a:extLst>
              </p:cNvPr>
              <p:cNvSpPr/>
              <p:nvPr/>
            </p:nvSpPr>
            <p:spPr>
              <a:xfrm>
                <a:off x="5667318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B06642C7-02D8-317A-536B-618FEAA5484D}"/>
                  </a:ext>
                </a:extLst>
              </p:cNvPr>
              <p:cNvSpPr/>
              <p:nvPr/>
            </p:nvSpPr>
            <p:spPr>
              <a:xfrm>
                <a:off x="4070180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FE92B5B-E4EF-A538-DEFD-EF3E3C08C584}"/>
                  </a:ext>
                </a:extLst>
              </p:cNvPr>
              <p:cNvSpPr/>
              <p:nvPr/>
            </p:nvSpPr>
            <p:spPr>
              <a:xfrm>
                <a:off x="8687891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Semicírculo 20">
                <a:extLst>
                  <a:ext uri="{FF2B5EF4-FFF2-40B4-BE49-F238E27FC236}">
                    <a16:creationId xmlns:a16="http://schemas.microsoft.com/office/drawing/2014/main" id="{4722D7D7-5505-7A48-9FCC-9A2B904B45AA}"/>
                  </a:ext>
                </a:extLst>
              </p:cNvPr>
              <p:cNvSpPr/>
              <p:nvPr/>
            </p:nvSpPr>
            <p:spPr>
              <a:xfrm rot="5400000">
                <a:off x="3676678" y="3356687"/>
                <a:ext cx="722671" cy="354187"/>
              </a:xfrm>
              <a:prstGeom prst="blockArc">
                <a:avLst>
                  <a:gd name="adj1" fmla="val 10971673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Semicírculo 21">
                <a:extLst>
                  <a:ext uri="{FF2B5EF4-FFF2-40B4-BE49-F238E27FC236}">
                    <a16:creationId xmlns:a16="http://schemas.microsoft.com/office/drawing/2014/main" id="{881A9181-F74A-65F9-A250-E05031D3D7E6}"/>
                  </a:ext>
                </a:extLst>
              </p:cNvPr>
              <p:cNvSpPr/>
              <p:nvPr/>
            </p:nvSpPr>
            <p:spPr>
              <a:xfrm rot="16200000">
                <a:off x="8467602" y="3356687"/>
                <a:ext cx="722671" cy="354187"/>
              </a:xfrm>
              <a:prstGeom prst="blockArc">
                <a:avLst>
                  <a:gd name="adj1" fmla="val 10761292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FFB8C66E-AD5E-B52A-70B7-ACABB4BBF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3423165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A885E696-3C04-B11F-E185-76B9EA4B0D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3524766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F032CEC1-7362-6608-8606-AD5C5515EA50}"/>
                  </a:ext>
                </a:extLst>
              </p:cNvPr>
              <p:cNvCxnSpPr/>
              <p:nvPr/>
            </p:nvCxnSpPr>
            <p:spPr>
              <a:xfrm>
                <a:off x="7918091" y="3423165"/>
                <a:ext cx="0" cy="228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B36D8A6F-9D60-16AA-0DB4-379A04617298}"/>
                  </a:ext>
                </a:extLst>
              </p:cNvPr>
              <p:cNvCxnSpPr/>
              <p:nvPr/>
            </p:nvCxnSpPr>
            <p:spPr>
              <a:xfrm>
                <a:off x="7814852" y="3524766"/>
                <a:ext cx="191729" cy="84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94B4ACDA-3707-7C42-4FF2-5E9D38C61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1827832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CDF35F95-3FA8-CAB8-7072-5B7C90B25C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1929433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F64D038-5078-8165-2BDE-57A25E72F6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606" y="5036850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34F7BA44-028E-64C8-86C8-6DCDB73DBA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8741" y="5138451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A298CB01-2E86-3D5D-716C-61C2989ED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157" y="1834799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F80C224C-D65F-C4BD-D8CD-D846B84259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292" y="1936400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7D979592-60D4-0673-B885-054C7669E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811" y="5036798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1F30BD54-89DA-6CED-BBF5-25798B6D14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6946" y="5138399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B4DC93E8-D95E-419A-423A-59F53D62B8B8}"/>
              </a:ext>
            </a:extLst>
          </p:cNvPr>
          <p:cNvSpPr/>
          <p:nvPr/>
        </p:nvSpPr>
        <p:spPr>
          <a:xfrm>
            <a:off x="7795147" y="2969966"/>
            <a:ext cx="230096" cy="23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385FEC7C-F357-805F-2C75-6B497E9CB8D8}"/>
              </a:ext>
            </a:extLst>
          </p:cNvPr>
          <p:cNvGrpSpPr/>
          <p:nvPr/>
        </p:nvGrpSpPr>
        <p:grpSpPr>
          <a:xfrm rot="828355">
            <a:off x="6790983" y="2511075"/>
            <a:ext cx="356604" cy="430386"/>
            <a:chOff x="1144801" y="2055159"/>
            <a:chExt cx="356604" cy="43038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1E59B16-6CEF-BF07-E0D2-F75FE156719D}"/>
                </a:ext>
              </a:extLst>
            </p:cNvPr>
            <p:cNvGrpSpPr/>
            <p:nvPr/>
          </p:nvGrpSpPr>
          <p:grpSpPr>
            <a:xfrm>
              <a:off x="1144801" y="2055159"/>
              <a:ext cx="356140" cy="430386"/>
              <a:chOff x="3496703" y="3220070"/>
              <a:chExt cx="356140" cy="43038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8534FA4D-4D32-4CF6-627A-0D2307FE1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3E17C02-A940-D843-213F-EA4B30DF8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5ABF99-BC86-21EE-7F96-9D0303BC7296}"/>
                </a:ext>
              </a:extLst>
            </p:cNvPr>
            <p:cNvSpPr/>
            <p:nvPr/>
          </p:nvSpPr>
          <p:spPr>
            <a:xfrm>
              <a:off x="1144801" y="2111159"/>
              <a:ext cx="172030" cy="1534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EE7C90AD-D5CC-FD0D-9BC4-7D2DDE2CE4B4}"/>
                </a:ext>
              </a:extLst>
            </p:cNvPr>
            <p:cNvSpPr/>
            <p:nvPr/>
          </p:nvSpPr>
          <p:spPr>
            <a:xfrm>
              <a:off x="1329375" y="2275042"/>
              <a:ext cx="172030" cy="1534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D90912-6B28-4A44-FD96-BB58554B71EB}"/>
              </a:ext>
            </a:extLst>
          </p:cNvPr>
          <p:cNvGrpSpPr/>
          <p:nvPr/>
        </p:nvGrpSpPr>
        <p:grpSpPr>
          <a:xfrm rot="1921648">
            <a:off x="4598699" y="3867413"/>
            <a:ext cx="356604" cy="430386"/>
            <a:chOff x="1207473" y="2230581"/>
            <a:chExt cx="356604" cy="430386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9013851F-76EA-512D-E5A1-97D51873DF81}"/>
                </a:ext>
              </a:extLst>
            </p:cNvPr>
            <p:cNvGrpSpPr/>
            <p:nvPr/>
          </p:nvGrpSpPr>
          <p:grpSpPr>
            <a:xfrm>
              <a:off x="1207473" y="2230581"/>
              <a:ext cx="356140" cy="430386"/>
              <a:chOff x="3496703" y="3220070"/>
              <a:chExt cx="356140" cy="43038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D76127B5-98B2-D4AD-74A6-7950587D6E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9BD69574-5F37-6094-7414-1F8B744A6E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9CC6481-BF74-A869-3E67-54A182A8850A}"/>
                </a:ext>
              </a:extLst>
            </p:cNvPr>
            <p:cNvSpPr/>
            <p:nvPr/>
          </p:nvSpPr>
          <p:spPr>
            <a:xfrm>
              <a:off x="1207473" y="2286581"/>
              <a:ext cx="172030" cy="1534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49CD4B6-E743-C866-A2EB-B60D8BDBEC90}"/>
                </a:ext>
              </a:extLst>
            </p:cNvPr>
            <p:cNvSpPr/>
            <p:nvPr/>
          </p:nvSpPr>
          <p:spPr>
            <a:xfrm>
              <a:off x="1392047" y="2450464"/>
              <a:ext cx="172030" cy="1534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8BC866F-5B52-6707-1191-8D525A9B4B43}"/>
              </a:ext>
            </a:extLst>
          </p:cNvPr>
          <p:cNvGrpSpPr/>
          <p:nvPr/>
        </p:nvGrpSpPr>
        <p:grpSpPr>
          <a:xfrm rot="18097044">
            <a:off x="7149250" y="5246600"/>
            <a:ext cx="356604" cy="430386"/>
            <a:chOff x="1248684" y="3178280"/>
            <a:chExt cx="356604" cy="43038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5E239C44-AA31-7EA2-EAB9-FF36E7FF1C18}"/>
                </a:ext>
              </a:extLst>
            </p:cNvPr>
            <p:cNvGrpSpPr/>
            <p:nvPr/>
          </p:nvGrpSpPr>
          <p:grpSpPr>
            <a:xfrm>
              <a:off x="1248684" y="3178280"/>
              <a:ext cx="356140" cy="430386"/>
              <a:chOff x="3496703" y="3220070"/>
              <a:chExt cx="356140" cy="430386"/>
            </a:xfrm>
          </p:grpSpPr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D25767E-545F-35F3-E602-DF1B500CC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A9F9384A-B9D1-25A4-C46F-93BC66B073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F4779D2-5DC8-F74B-D4A9-B3A4A422BA4B}"/>
                </a:ext>
              </a:extLst>
            </p:cNvPr>
            <p:cNvSpPr/>
            <p:nvPr/>
          </p:nvSpPr>
          <p:spPr>
            <a:xfrm>
              <a:off x="1248684" y="3234280"/>
              <a:ext cx="172030" cy="1534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F515BF24-B520-4AEB-ED89-AA84CBCF2142}"/>
                </a:ext>
              </a:extLst>
            </p:cNvPr>
            <p:cNvSpPr/>
            <p:nvPr/>
          </p:nvSpPr>
          <p:spPr>
            <a:xfrm>
              <a:off x="1433258" y="3398163"/>
              <a:ext cx="172030" cy="15341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3510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0D405DB8-6A12-B4D3-2E84-940DB238F99A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1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860C57CE-E187-974C-FE57-4304D6255AF2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98A52AC-189E-0543-2843-F60726115202}"/>
                </a:ext>
              </a:extLst>
            </p:cNvPr>
            <p:cNvGrpSpPr/>
            <p:nvPr/>
          </p:nvGrpSpPr>
          <p:grpSpPr>
            <a:xfrm>
              <a:off x="3026966" y="908566"/>
              <a:ext cx="6808737" cy="5232400"/>
              <a:chOff x="3026966" y="908566"/>
              <a:chExt cx="6808737" cy="523240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41DE1D56-CAD6-01AE-AE97-FC32D45BE0E1}"/>
                  </a:ext>
                </a:extLst>
              </p:cNvPr>
              <p:cNvSpPr/>
              <p:nvPr/>
            </p:nvSpPr>
            <p:spPr>
              <a:xfrm>
                <a:off x="3424898" y="908566"/>
                <a:ext cx="6012873" cy="523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1717C86F-D975-C8C0-9800-32261183256A}"/>
                  </a:ext>
                </a:extLst>
              </p:cNvPr>
              <p:cNvSpPr/>
              <p:nvPr/>
            </p:nvSpPr>
            <p:spPr>
              <a:xfrm>
                <a:off x="3026966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174E3870-2E4B-DED3-D55A-98F2588AD747}"/>
                  </a:ext>
                </a:extLst>
              </p:cNvPr>
              <p:cNvSpPr/>
              <p:nvPr/>
            </p:nvSpPr>
            <p:spPr>
              <a:xfrm>
                <a:off x="9437771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0267B31-4B7C-9966-39E6-236021E20DF1}"/>
                  </a:ext>
                </a:extLst>
              </p:cNvPr>
              <p:cNvCxnSpPr>
                <a:stCxn id="6" idx="0"/>
                <a:endCxn id="6" idx="2"/>
              </p:cNvCxnSpPr>
              <p:nvPr/>
            </p:nvCxnSpPr>
            <p:spPr>
              <a:xfrm>
                <a:off x="6431335" y="908566"/>
                <a:ext cx="0" cy="5232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6807C198-0F41-B4FD-25F8-5B02BD0969CD}"/>
                  </a:ext>
                </a:extLst>
              </p:cNvPr>
              <p:cNvSpPr/>
              <p:nvPr/>
            </p:nvSpPr>
            <p:spPr>
              <a:xfrm>
                <a:off x="3424898" y="2127765"/>
                <a:ext cx="620376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665403C1-12CD-6E42-9771-CD53B706C129}"/>
                  </a:ext>
                </a:extLst>
              </p:cNvPr>
              <p:cNvSpPr/>
              <p:nvPr/>
            </p:nvSpPr>
            <p:spPr>
              <a:xfrm>
                <a:off x="8828940" y="2127765"/>
                <a:ext cx="608829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A7573F7C-8DA0-8459-C55D-D3154F43C0F6}"/>
                  </a:ext>
                </a:extLst>
              </p:cNvPr>
              <p:cNvSpPr/>
              <p:nvPr/>
            </p:nvSpPr>
            <p:spPr>
              <a:xfrm>
                <a:off x="5641125" y="2728899"/>
                <a:ext cx="1576835" cy="161713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DA76CAB7-043A-ACC0-0D35-7F44B2EABA03}"/>
                  </a:ext>
                </a:extLst>
              </p:cNvPr>
              <p:cNvSpPr/>
              <p:nvPr/>
            </p:nvSpPr>
            <p:spPr>
              <a:xfrm>
                <a:off x="4070180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24D51A5F-9AF7-0B22-6D9A-D445EEC5529D}"/>
                  </a:ext>
                </a:extLst>
              </p:cNvPr>
              <p:cNvSpPr/>
              <p:nvPr/>
            </p:nvSpPr>
            <p:spPr>
              <a:xfrm>
                <a:off x="5667318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12514DA9-E9EE-87F1-D854-102A22832D17}"/>
                  </a:ext>
                </a:extLst>
              </p:cNvPr>
              <p:cNvSpPr/>
              <p:nvPr/>
            </p:nvSpPr>
            <p:spPr>
              <a:xfrm>
                <a:off x="7076617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44B3FB6C-D0D9-5BF4-E7B1-66ACC737AA8E}"/>
                  </a:ext>
                </a:extLst>
              </p:cNvPr>
              <p:cNvSpPr/>
              <p:nvPr/>
            </p:nvSpPr>
            <p:spPr>
              <a:xfrm>
                <a:off x="8687891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BE507149-629C-AC65-521E-0E90672912EE}"/>
                  </a:ext>
                </a:extLst>
              </p:cNvPr>
              <p:cNvSpPr/>
              <p:nvPr/>
            </p:nvSpPr>
            <p:spPr>
              <a:xfrm>
                <a:off x="7076617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2C880D2-0096-C51A-E541-0A02CDD6E02E}"/>
                  </a:ext>
                </a:extLst>
              </p:cNvPr>
              <p:cNvSpPr/>
              <p:nvPr/>
            </p:nvSpPr>
            <p:spPr>
              <a:xfrm>
                <a:off x="5667318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26FFD53E-1AB5-DBDF-1498-9D871D103A94}"/>
                  </a:ext>
                </a:extLst>
              </p:cNvPr>
              <p:cNvSpPr/>
              <p:nvPr/>
            </p:nvSpPr>
            <p:spPr>
              <a:xfrm>
                <a:off x="4070180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82B8EB2-BFB8-B69B-92AE-41FE1568344C}"/>
                  </a:ext>
                </a:extLst>
              </p:cNvPr>
              <p:cNvSpPr/>
              <p:nvPr/>
            </p:nvSpPr>
            <p:spPr>
              <a:xfrm>
                <a:off x="8687891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Semicírculo 20">
                <a:extLst>
                  <a:ext uri="{FF2B5EF4-FFF2-40B4-BE49-F238E27FC236}">
                    <a16:creationId xmlns:a16="http://schemas.microsoft.com/office/drawing/2014/main" id="{F3387FD6-A934-EA1B-2E04-6CCF8D4DFEF8}"/>
                  </a:ext>
                </a:extLst>
              </p:cNvPr>
              <p:cNvSpPr/>
              <p:nvPr/>
            </p:nvSpPr>
            <p:spPr>
              <a:xfrm rot="5400000">
                <a:off x="3676678" y="3356687"/>
                <a:ext cx="722671" cy="354187"/>
              </a:xfrm>
              <a:prstGeom prst="blockArc">
                <a:avLst>
                  <a:gd name="adj1" fmla="val 10971673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Semicírculo 21">
                <a:extLst>
                  <a:ext uri="{FF2B5EF4-FFF2-40B4-BE49-F238E27FC236}">
                    <a16:creationId xmlns:a16="http://schemas.microsoft.com/office/drawing/2014/main" id="{23323A93-E442-9EB8-79B7-041AB373D1B5}"/>
                  </a:ext>
                </a:extLst>
              </p:cNvPr>
              <p:cNvSpPr/>
              <p:nvPr/>
            </p:nvSpPr>
            <p:spPr>
              <a:xfrm rot="16200000">
                <a:off x="8467602" y="3356687"/>
                <a:ext cx="722671" cy="354187"/>
              </a:xfrm>
              <a:prstGeom prst="blockArc">
                <a:avLst>
                  <a:gd name="adj1" fmla="val 10761292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809A4266-C1D2-E225-2321-4DABF8938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3423165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6EE85E31-76D6-8EC7-B4CB-A74F5B10C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3524766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41E94FFB-4ED1-4EFE-3554-62565C669908}"/>
                  </a:ext>
                </a:extLst>
              </p:cNvPr>
              <p:cNvCxnSpPr/>
              <p:nvPr/>
            </p:nvCxnSpPr>
            <p:spPr>
              <a:xfrm>
                <a:off x="7918091" y="3423165"/>
                <a:ext cx="0" cy="228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1D48A020-14AE-E3EB-FCFD-A922759E8B86}"/>
                  </a:ext>
                </a:extLst>
              </p:cNvPr>
              <p:cNvCxnSpPr/>
              <p:nvPr/>
            </p:nvCxnSpPr>
            <p:spPr>
              <a:xfrm>
                <a:off x="7814852" y="3524766"/>
                <a:ext cx="191729" cy="84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C1239B4A-C4DC-9004-1FBE-8668B6894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1827832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55B053FB-5A5A-485D-E3A0-711B75038D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1929433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52A87989-A9BA-EBCC-1C69-A332F0B1B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606" y="5036850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9962DB91-6F91-A8ED-E2FB-FFE954C78B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8741" y="5138451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4BB761B1-9BE3-29C0-700A-928141DD6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157" y="1834799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1282859C-CFC5-EA0F-C243-7AF60BF975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292" y="1936400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DC7DA400-6CC5-7C62-B844-7E31F8418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811" y="5036798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D9FACE35-A5AE-DB1B-5E1A-1A0B1A788E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6946" y="5138399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B4DC93E8-D95E-419A-423A-59F53D62B8B8}"/>
              </a:ext>
            </a:extLst>
          </p:cNvPr>
          <p:cNvSpPr/>
          <p:nvPr/>
        </p:nvSpPr>
        <p:spPr>
          <a:xfrm>
            <a:off x="6821200" y="3366643"/>
            <a:ext cx="230096" cy="23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385FEC7C-F357-805F-2C75-6B497E9CB8D8}"/>
              </a:ext>
            </a:extLst>
          </p:cNvPr>
          <p:cNvGrpSpPr/>
          <p:nvPr/>
        </p:nvGrpSpPr>
        <p:grpSpPr>
          <a:xfrm rot="5400000">
            <a:off x="7610579" y="1803743"/>
            <a:ext cx="356604" cy="430386"/>
            <a:chOff x="1144801" y="2055159"/>
            <a:chExt cx="356604" cy="43038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1E59B16-6CEF-BF07-E0D2-F75FE156719D}"/>
                </a:ext>
              </a:extLst>
            </p:cNvPr>
            <p:cNvGrpSpPr/>
            <p:nvPr/>
          </p:nvGrpSpPr>
          <p:grpSpPr>
            <a:xfrm>
              <a:off x="1144801" y="2055159"/>
              <a:ext cx="356140" cy="430386"/>
              <a:chOff x="3496703" y="3220070"/>
              <a:chExt cx="356140" cy="43038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8534FA4D-4D32-4CF6-627A-0D2307FE1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3E17C02-A940-D843-213F-EA4B30DF8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5ABF99-BC86-21EE-7F96-9D0303BC7296}"/>
                </a:ext>
              </a:extLst>
            </p:cNvPr>
            <p:cNvSpPr/>
            <p:nvPr/>
          </p:nvSpPr>
          <p:spPr>
            <a:xfrm>
              <a:off x="1144801" y="2111159"/>
              <a:ext cx="172030" cy="1534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EE7C90AD-D5CC-FD0D-9BC4-7D2DDE2CE4B4}"/>
                </a:ext>
              </a:extLst>
            </p:cNvPr>
            <p:cNvSpPr/>
            <p:nvPr/>
          </p:nvSpPr>
          <p:spPr>
            <a:xfrm>
              <a:off x="1329375" y="2275042"/>
              <a:ext cx="172030" cy="1534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D90912-6B28-4A44-FD96-BB58554B71EB}"/>
              </a:ext>
            </a:extLst>
          </p:cNvPr>
          <p:cNvGrpSpPr/>
          <p:nvPr/>
        </p:nvGrpSpPr>
        <p:grpSpPr>
          <a:xfrm>
            <a:off x="4269506" y="3227214"/>
            <a:ext cx="356604" cy="430386"/>
            <a:chOff x="1207473" y="2230581"/>
            <a:chExt cx="356604" cy="430386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9013851F-76EA-512D-E5A1-97D51873DF81}"/>
                </a:ext>
              </a:extLst>
            </p:cNvPr>
            <p:cNvGrpSpPr/>
            <p:nvPr/>
          </p:nvGrpSpPr>
          <p:grpSpPr>
            <a:xfrm>
              <a:off x="1207473" y="2230581"/>
              <a:ext cx="356140" cy="430386"/>
              <a:chOff x="3496703" y="3220070"/>
              <a:chExt cx="356140" cy="43038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D76127B5-98B2-D4AD-74A6-7950587D6E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9BD69574-5F37-6094-7414-1F8B744A6E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9CC6481-BF74-A869-3E67-54A182A8850A}"/>
                </a:ext>
              </a:extLst>
            </p:cNvPr>
            <p:cNvSpPr/>
            <p:nvPr/>
          </p:nvSpPr>
          <p:spPr>
            <a:xfrm>
              <a:off x="1207473" y="2286581"/>
              <a:ext cx="172030" cy="1534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49CD4B6-E743-C866-A2EB-B60D8BDBEC90}"/>
                </a:ext>
              </a:extLst>
            </p:cNvPr>
            <p:cNvSpPr/>
            <p:nvPr/>
          </p:nvSpPr>
          <p:spPr>
            <a:xfrm>
              <a:off x="1392047" y="2450464"/>
              <a:ext cx="172030" cy="1534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8BC866F-5B52-6707-1191-8D525A9B4B43}"/>
              </a:ext>
            </a:extLst>
          </p:cNvPr>
          <p:cNvGrpSpPr/>
          <p:nvPr/>
        </p:nvGrpSpPr>
        <p:grpSpPr>
          <a:xfrm rot="18795482">
            <a:off x="6816726" y="4928988"/>
            <a:ext cx="356604" cy="430386"/>
            <a:chOff x="1248684" y="3178280"/>
            <a:chExt cx="356604" cy="43038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5E239C44-AA31-7EA2-EAB9-FF36E7FF1C18}"/>
                </a:ext>
              </a:extLst>
            </p:cNvPr>
            <p:cNvGrpSpPr/>
            <p:nvPr/>
          </p:nvGrpSpPr>
          <p:grpSpPr>
            <a:xfrm>
              <a:off x="1248684" y="3178280"/>
              <a:ext cx="356140" cy="430386"/>
              <a:chOff x="3496703" y="3220070"/>
              <a:chExt cx="356140" cy="430386"/>
            </a:xfrm>
          </p:grpSpPr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D25767E-545F-35F3-E602-DF1B500CC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A9F9384A-B9D1-25A4-C46F-93BC66B073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F4779D2-5DC8-F74B-D4A9-B3A4A422BA4B}"/>
                </a:ext>
              </a:extLst>
            </p:cNvPr>
            <p:cNvSpPr/>
            <p:nvPr/>
          </p:nvSpPr>
          <p:spPr>
            <a:xfrm>
              <a:off x="1248684" y="3234280"/>
              <a:ext cx="172030" cy="1534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F515BF24-B520-4AEB-ED89-AA84CBCF2142}"/>
                </a:ext>
              </a:extLst>
            </p:cNvPr>
            <p:cNvSpPr/>
            <p:nvPr/>
          </p:nvSpPr>
          <p:spPr>
            <a:xfrm>
              <a:off x="1433258" y="3398163"/>
              <a:ext cx="172030" cy="15341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1269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82A62064-6425-6D8F-0CF7-6850B2F54875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1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D8AB40B-B1C2-D9FE-E0DD-77F1ED0F6ACE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78B3497E-A555-6556-F85F-D9ACBA364BF7}"/>
                </a:ext>
              </a:extLst>
            </p:cNvPr>
            <p:cNvGrpSpPr/>
            <p:nvPr/>
          </p:nvGrpSpPr>
          <p:grpSpPr>
            <a:xfrm>
              <a:off x="3026966" y="908566"/>
              <a:ext cx="6808737" cy="5232400"/>
              <a:chOff x="3026966" y="908566"/>
              <a:chExt cx="6808737" cy="523240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60961C4-D59D-1663-DEDD-1A59053F3878}"/>
                  </a:ext>
                </a:extLst>
              </p:cNvPr>
              <p:cNvSpPr/>
              <p:nvPr/>
            </p:nvSpPr>
            <p:spPr>
              <a:xfrm>
                <a:off x="3424898" y="908566"/>
                <a:ext cx="6012873" cy="523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E2F5308A-DA6D-FE2C-C7CD-727A579BFDA2}"/>
                  </a:ext>
                </a:extLst>
              </p:cNvPr>
              <p:cNvSpPr/>
              <p:nvPr/>
            </p:nvSpPr>
            <p:spPr>
              <a:xfrm>
                <a:off x="3026966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8DA4196-A113-1203-E2BD-7B515D8A822B}"/>
                  </a:ext>
                </a:extLst>
              </p:cNvPr>
              <p:cNvSpPr/>
              <p:nvPr/>
            </p:nvSpPr>
            <p:spPr>
              <a:xfrm>
                <a:off x="9437771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0E35533E-4978-809B-DE2B-9FA4A4906DF5}"/>
                  </a:ext>
                </a:extLst>
              </p:cNvPr>
              <p:cNvCxnSpPr>
                <a:stCxn id="6" idx="0"/>
                <a:endCxn id="6" idx="2"/>
              </p:cNvCxnSpPr>
              <p:nvPr/>
            </p:nvCxnSpPr>
            <p:spPr>
              <a:xfrm>
                <a:off x="6431335" y="908566"/>
                <a:ext cx="0" cy="5232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6BBE45C9-7B42-773B-6E0C-45780E9779A1}"/>
                  </a:ext>
                </a:extLst>
              </p:cNvPr>
              <p:cNvSpPr/>
              <p:nvPr/>
            </p:nvSpPr>
            <p:spPr>
              <a:xfrm>
                <a:off x="3424898" y="2127765"/>
                <a:ext cx="620376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E3889F93-D9E6-BA13-BED8-47D9E0B1EB10}"/>
                  </a:ext>
                </a:extLst>
              </p:cNvPr>
              <p:cNvSpPr/>
              <p:nvPr/>
            </p:nvSpPr>
            <p:spPr>
              <a:xfrm>
                <a:off x="8828940" y="2127765"/>
                <a:ext cx="608829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CF386A40-B5A6-36F6-29DA-A39033A93D17}"/>
                  </a:ext>
                </a:extLst>
              </p:cNvPr>
              <p:cNvSpPr/>
              <p:nvPr/>
            </p:nvSpPr>
            <p:spPr>
              <a:xfrm>
                <a:off x="5641125" y="2728899"/>
                <a:ext cx="1576835" cy="161713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D29CA8E9-B740-D898-1709-86DBFB2E1FCE}"/>
                  </a:ext>
                </a:extLst>
              </p:cNvPr>
              <p:cNvSpPr/>
              <p:nvPr/>
            </p:nvSpPr>
            <p:spPr>
              <a:xfrm>
                <a:off x="4070180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E7773502-11D7-21C7-1372-FC269B413EBA}"/>
                  </a:ext>
                </a:extLst>
              </p:cNvPr>
              <p:cNvSpPr/>
              <p:nvPr/>
            </p:nvSpPr>
            <p:spPr>
              <a:xfrm>
                <a:off x="5667318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9BFCA2F6-F44C-5ADB-872A-03F0CF5E8FEC}"/>
                  </a:ext>
                </a:extLst>
              </p:cNvPr>
              <p:cNvSpPr/>
              <p:nvPr/>
            </p:nvSpPr>
            <p:spPr>
              <a:xfrm>
                <a:off x="7076617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322CA545-811E-539A-27D9-726EB1313B19}"/>
                  </a:ext>
                </a:extLst>
              </p:cNvPr>
              <p:cNvSpPr/>
              <p:nvPr/>
            </p:nvSpPr>
            <p:spPr>
              <a:xfrm>
                <a:off x="8687891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04E9AC27-31B7-0305-3A9A-95D63C52AD17}"/>
                  </a:ext>
                </a:extLst>
              </p:cNvPr>
              <p:cNvSpPr/>
              <p:nvPr/>
            </p:nvSpPr>
            <p:spPr>
              <a:xfrm>
                <a:off x="7076617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3FEF9035-EEA3-1075-1254-7CB8E3F9C4CA}"/>
                  </a:ext>
                </a:extLst>
              </p:cNvPr>
              <p:cNvSpPr/>
              <p:nvPr/>
            </p:nvSpPr>
            <p:spPr>
              <a:xfrm>
                <a:off x="5667318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C21C43D1-4071-B90D-A420-09DB0FF88F6E}"/>
                  </a:ext>
                </a:extLst>
              </p:cNvPr>
              <p:cNvSpPr/>
              <p:nvPr/>
            </p:nvSpPr>
            <p:spPr>
              <a:xfrm>
                <a:off x="4070180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90CAEC00-1B44-7B97-C2E4-62857AC04A8E}"/>
                  </a:ext>
                </a:extLst>
              </p:cNvPr>
              <p:cNvSpPr/>
              <p:nvPr/>
            </p:nvSpPr>
            <p:spPr>
              <a:xfrm>
                <a:off x="8687891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Semicírculo 20">
                <a:extLst>
                  <a:ext uri="{FF2B5EF4-FFF2-40B4-BE49-F238E27FC236}">
                    <a16:creationId xmlns:a16="http://schemas.microsoft.com/office/drawing/2014/main" id="{98D2F7BD-DA85-EB1A-402A-B81ACE8D3AA4}"/>
                  </a:ext>
                </a:extLst>
              </p:cNvPr>
              <p:cNvSpPr/>
              <p:nvPr/>
            </p:nvSpPr>
            <p:spPr>
              <a:xfrm rot="5400000">
                <a:off x="3676678" y="3356687"/>
                <a:ext cx="722671" cy="354187"/>
              </a:xfrm>
              <a:prstGeom prst="blockArc">
                <a:avLst>
                  <a:gd name="adj1" fmla="val 10971673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Semicírculo 21">
                <a:extLst>
                  <a:ext uri="{FF2B5EF4-FFF2-40B4-BE49-F238E27FC236}">
                    <a16:creationId xmlns:a16="http://schemas.microsoft.com/office/drawing/2014/main" id="{4F0D49A8-BA01-8D8E-9376-2A7EC47C6B77}"/>
                  </a:ext>
                </a:extLst>
              </p:cNvPr>
              <p:cNvSpPr/>
              <p:nvPr/>
            </p:nvSpPr>
            <p:spPr>
              <a:xfrm rot="16200000">
                <a:off x="8467602" y="3356687"/>
                <a:ext cx="722671" cy="354187"/>
              </a:xfrm>
              <a:prstGeom prst="blockArc">
                <a:avLst>
                  <a:gd name="adj1" fmla="val 10761292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752CE951-8321-D6CC-7128-827EDC9A9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3423165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EF28350C-0E50-7C18-EE31-ED65BAF23B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3524766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F754194C-F36E-288A-D1CE-CCE5F8BE1A68}"/>
                  </a:ext>
                </a:extLst>
              </p:cNvPr>
              <p:cNvCxnSpPr/>
              <p:nvPr/>
            </p:nvCxnSpPr>
            <p:spPr>
              <a:xfrm>
                <a:off x="7918091" y="3423165"/>
                <a:ext cx="0" cy="228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5B8B422D-A190-4CFF-F3D0-46A498C84EA6}"/>
                  </a:ext>
                </a:extLst>
              </p:cNvPr>
              <p:cNvCxnSpPr/>
              <p:nvPr/>
            </p:nvCxnSpPr>
            <p:spPr>
              <a:xfrm>
                <a:off x="7814852" y="3524766"/>
                <a:ext cx="191729" cy="84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3E3E67C1-6AFC-5B88-94CC-8CFAE25123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1827832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6494BD25-7E81-B8AB-E7F2-F14EA5F96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1929433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F377FC3D-F65C-F355-5235-154DA111B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606" y="5036850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9181E4F2-FAB6-A42F-AE85-D56BB13037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8741" y="5138451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369DD7F8-52A3-C850-E5FC-A3F96F03F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157" y="1834799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B96E5CF2-B27B-CB7F-8C8D-25089F3437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292" y="1936400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4E8683C7-9BBA-E866-A4C2-4D4B784415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811" y="5036798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143D9D68-5FF2-773C-9243-F234B4A62B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6946" y="5138399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B4DC93E8-D95E-419A-423A-59F53D62B8B8}"/>
              </a:ext>
            </a:extLst>
          </p:cNvPr>
          <p:cNvSpPr/>
          <p:nvPr/>
        </p:nvSpPr>
        <p:spPr>
          <a:xfrm>
            <a:off x="6251456" y="3126055"/>
            <a:ext cx="230096" cy="23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385FEC7C-F357-805F-2C75-6B497E9CB8D8}"/>
              </a:ext>
            </a:extLst>
          </p:cNvPr>
          <p:cNvGrpSpPr/>
          <p:nvPr/>
        </p:nvGrpSpPr>
        <p:grpSpPr>
          <a:xfrm rot="2562240">
            <a:off x="7647782" y="2228324"/>
            <a:ext cx="356604" cy="430386"/>
            <a:chOff x="1144801" y="2055159"/>
            <a:chExt cx="356604" cy="43038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1E59B16-6CEF-BF07-E0D2-F75FE156719D}"/>
                </a:ext>
              </a:extLst>
            </p:cNvPr>
            <p:cNvGrpSpPr/>
            <p:nvPr/>
          </p:nvGrpSpPr>
          <p:grpSpPr>
            <a:xfrm>
              <a:off x="1144801" y="2055159"/>
              <a:ext cx="356140" cy="430386"/>
              <a:chOff x="3496703" y="3220070"/>
              <a:chExt cx="356140" cy="43038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8534FA4D-4D32-4CF6-627A-0D2307FE1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3E17C02-A940-D843-213F-EA4B30DF8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5ABF99-BC86-21EE-7F96-9D0303BC7296}"/>
                </a:ext>
              </a:extLst>
            </p:cNvPr>
            <p:cNvSpPr/>
            <p:nvPr/>
          </p:nvSpPr>
          <p:spPr>
            <a:xfrm>
              <a:off x="1144801" y="2111159"/>
              <a:ext cx="172030" cy="1534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EE7C90AD-D5CC-FD0D-9BC4-7D2DDE2CE4B4}"/>
                </a:ext>
              </a:extLst>
            </p:cNvPr>
            <p:cNvSpPr/>
            <p:nvPr/>
          </p:nvSpPr>
          <p:spPr>
            <a:xfrm>
              <a:off x="1329375" y="2275042"/>
              <a:ext cx="172030" cy="1534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D90912-6B28-4A44-FD96-BB58554B71EB}"/>
              </a:ext>
            </a:extLst>
          </p:cNvPr>
          <p:cNvGrpSpPr/>
          <p:nvPr/>
        </p:nvGrpSpPr>
        <p:grpSpPr>
          <a:xfrm>
            <a:off x="4269506" y="3227214"/>
            <a:ext cx="356604" cy="430386"/>
            <a:chOff x="1207473" y="2230581"/>
            <a:chExt cx="356604" cy="430386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9013851F-76EA-512D-E5A1-97D51873DF81}"/>
                </a:ext>
              </a:extLst>
            </p:cNvPr>
            <p:cNvGrpSpPr/>
            <p:nvPr/>
          </p:nvGrpSpPr>
          <p:grpSpPr>
            <a:xfrm>
              <a:off x="1207473" y="2230581"/>
              <a:ext cx="356140" cy="430386"/>
              <a:chOff x="3496703" y="3220070"/>
              <a:chExt cx="356140" cy="43038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D76127B5-98B2-D4AD-74A6-7950587D6E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9BD69574-5F37-6094-7414-1F8B744A6E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9CC6481-BF74-A869-3E67-54A182A8850A}"/>
                </a:ext>
              </a:extLst>
            </p:cNvPr>
            <p:cNvSpPr/>
            <p:nvPr/>
          </p:nvSpPr>
          <p:spPr>
            <a:xfrm>
              <a:off x="1207473" y="2286581"/>
              <a:ext cx="172030" cy="1534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49CD4B6-E743-C866-A2EB-B60D8BDBEC90}"/>
                </a:ext>
              </a:extLst>
            </p:cNvPr>
            <p:cNvSpPr/>
            <p:nvPr/>
          </p:nvSpPr>
          <p:spPr>
            <a:xfrm>
              <a:off x="1392047" y="2450464"/>
              <a:ext cx="172030" cy="1534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8BC866F-5B52-6707-1191-8D525A9B4B43}"/>
              </a:ext>
            </a:extLst>
          </p:cNvPr>
          <p:cNvGrpSpPr/>
          <p:nvPr/>
        </p:nvGrpSpPr>
        <p:grpSpPr>
          <a:xfrm rot="15171943">
            <a:off x="6875202" y="4687767"/>
            <a:ext cx="356604" cy="430386"/>
            <a:chOff x="1248684" y="3178280"/>
            <a:chExt cx="356604" cy="43038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5E239C44-AA31-7EA2-EAB9-FF36E7FF1C18}"/>
                </a:ext>
              </a:extLst>
            </p:cNvPr>
            <p:cNvGrpSpPr/>
            <p:nvPr/>
          </p:nvGrpSpPr>
          <p:grpSpPr>
            <a:xfrm>
              <a:off x="1248684" y="3178280"/>
              <a:ext cx="356140" cy="430386"/>
              <a:chOff x="3496703" y="3220070"/>
              <a:chExt cx="356140" cy="430386"/>
            </a:xfrm>
          </p:grpSpPr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D25767E-545F-35F3-E602-DF1B500CC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A9F9384A-B9D1-25A4-C46F-93BC66B073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F4779D2-5DC8-F74B-D4A9-B3A4A422BA4B}"/>
                </a:ext>
              </a:extLst>
            </p:cNvPr>
            <p:cNvSpPr/>
            <p:nvPr/>
          </p:nvSpPr>
          <p:spPr>
            <a:xfrm>
              <a:off x="1248684" y="3234280"/>
              <a:ext cx="172030" cy="1534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F515BF24-B520-4AEB-ED89-AA84CBCF2142}"/>
                </a:ext>
              </a:extLst>
            </p:cNvPr>
            <p:cNvSpPr/>
            <p:nvPr/>
          </p:nvSpPr>
          <p:spPr>
            <a:xfrm>
              <a:off x="1433258" y="3398163"/>
              <a:ext cx="172030" cy="15341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8908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0B13140C-548C-B5CE-83BD-72CC2C6C4697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1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9D79E27-A612-122E-389C-4E970A8AB813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ED9BA171-AB5E-2CC4-1329-33D6A9A28C30}"/>
                </a:ext>
              </a:extLst>
            </p:cNvPr>
            <p:cNvGrpSpPr/>
            <p:nvPr/>
          </p:nvGrpSpPr>
          <p:grpSpPr>
            <a:xfrm>
              <a:off x="3026966" y="908566"/>
              <a:ext cx="6808737" cy="5232400"/>
              <a:chOff x="3026966" y="908566"/>
              <a:chExt cx="6808737" cy="523240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0949B4F-BF48-31EF-9182-934E125526E3}"/>
                  </a:ext>
                </a:extLst>
              </p:cNvPr>
              <p:cNvSpPr/>
              <p:nvPr/>
            </p:nvSpPr>
            <p:spPr>
              <a:xfrm>
                <a:off x="3424898" y="908566"/>
                <a:ext cx="6012873" cy="523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303BB94-1876-1C1D-3082-B44895E0574A}"/>
                  </a:ext>
                </a:extLst>
              </p:cNvPr>
              <p:cNvSpPr/>
              <p:nvPr/>
            </p:nvSpPr>
            <p:spPr>
              <a:xfrm>
                <a:off x="3026966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12A84FC7-56E3-0FB2-2A56-FB9E325875FC}"/>
                  </a:ext>
                </a:extLst>
              </p:cNvPr>
              <p:cNvSpPr/>
              <p:nvPr/>
            </p:nvSpPr>
            <p:spPr>
              <a:xfrm>
                <a:off x="9437771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0544C976-D231-8590-392E-EEF63ADD4F5B}"/>
                  </a:ext>
                </a:extLst>
              </p:cNvPr>
              <p:cNvCxnSpPr>
                <a:stCxn id="6" idx="0"/>
                <a:endCxn id="6" idx="2"/>
              </p:cNvCxnSpPr>
              <p:nvPr/>
            </p:nvCxnSpPr>
            <p:spPr>
              <a:xfrm>
                <a:off x="6431335" y="908566"/>
                <a:ext cx="0" cy="5232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3460C25-AD20-0E85-E1E8-8D313BAB2BF8}"/>
                  </a:ext>
                </a:extLst>
              </p:cNvPr>
              <p:cNvSpPr/>
              <p:nvPr/>
            </p:nvSpPr>
            <p:spPr>
              <a:xfrm>
                <a:off x="3424898" y="2127765"/>
                <a:ext cx="620376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8827151C-7264-BD61-B275-98914C59B086}"/>
                  </a:ext>
                </a:extLst>
              </p:cNvPr>
              <p:cNvSpPr/>
              <p:nvPr/>
            </p:nvSpPr>
            <p:spPr>
              <a:xfrm>
                <a:off x="8828940" y="2127765"/>
                <a:ext cx="608829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ADCA6B90-4E65-122D-15AB-57FA84FABE24}"/>
                  </a:ext>
                </a:extLst>
              </p:cNvPr>
              <p:cNvSpPr/>
              <p:nvPr/>
            </p:nvSpPr>
            <p:spPr>
              <a:xfrm>
                <a:off x="5641125" y="2728899"/>
                <a:ext cx="1576835" cy="161713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FF6FC7E-3369-6189-AE88-AC536298F5B4}"/>
                  </a:ext>
                </a:extLst>
              </p:cNvPr>
              <p:cNvSpPr/>
              <p:nvPr/>
            </p:nvSpPr>
            <p:spPr>
              <a:xfrm>
                <a:off x="4070180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BCF55B04-196F-683E-0DBD-DC65489D08D1}"/>
                  </a:ext>
                </a:extLst>
              </p:cNvPr>
              <p:cNvSpPr/>
              <p:nvPr/>
            </p:nvSpPr>
            <p:spPr>
              <a:xfrm>
                <a:off x="5667318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F3C2C4EF-13CA-E374-4FF9-187BE73D35AA}"/>
                  </a:ext>
                </a:extLst>
              </p:cNvPr>
              <p:cNvSpPr/>
              <p:nvPr/>
            </p:nvSpPr>
            <p:spPr>
              <a:xfrm>
                <a:off x="7076617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07BEC2C4-2590-2B1D-29B5-CDE6D496430D}"/>
                  </a:ext>
                </a:extLst>
              </p:cNvPr>
              <p:cNvSpPr/>
              <p:nvPr/>
            </p:nvSpPr>
            <p:spPr>
              <a:xfrm>
                <a:off x="8687891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4EF84A51-1E15-401C-A1C6-EE56592E856F}"/>
                  </a:ext>
                </a:extLst>
              </p:cNvPr>
              <p:cNvSpPr/>
              <p:nvPr/>
            </p:nvSpPr>
            <p:spPr>
              <a:xfrm>
                <a:off x="7076617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C6DB7B2C-6994-C3C4-886E-A912122B8B6A}"/>
                  </a:ext>
                </a:extLst>
              </p:cNvPr>
              <p:cNvSpPr/>
              <p:nvPr/>
            </p:nvSpPr>
            <p:spPr>
              <a:xfrm>
                <a:off x="5667318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6C0F9CC1-9E04-4636-6DBC-2503964873DC}"/>
                  </a:ext>
                </a:extLst>
              </p:cNvPr>
              <p:cNvSpPr/>
              <p:nvPr/>
            </p:nvSpPr>
            <p:spPr>
              <a:xfrm>
                <a:off x="4070180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0F3E07D7-CEFC-98D1-C7AA-AAD3441FF197}"/>
                  </a:ext>
                </a:extLst>
              </p:cNvPr>
              <p:cNvSpPr/>
              <p:nvPr/>
            </p:nvSpPr>
            <p:spPr>
              <a:xfrm>
                <a:off x="8687891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Semicírculo 20">
                <a:extLst>
                  <a:ext uri="{FF2B5EF4-FFF2-40B4-BE49-F238E27FC236}">
                    <a16:creationId xmlns:a16="http://schemas.microsoft.com/office/drawing/2014/main" id="{35B58EC9-F381-9167-E53E-C834372E4877}"/>
                  </a:ext>
                </a:extLst>
              </p:cNvPr>
              <p:cNvSpPr/>
              <p:nvPr/>
            </p:nvSpPr>
            <p:spPr>
              <a:xfrm rot="5400000">
                <a:off x="3676678" y="3356687"/>
                <a:ext cx="722671" cy="354187"/>
              </a:xfrm>
              <a:prstGeom prst="blockArc">
                <a:avLst>
                  <a:gd name="adj1" fmla="val 10971673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Semicírculo 21">
                <a:extLst>
                  <a:ext uri="{FF2B5EF4-FFF2-40B4-BE49-F238E27FC236}">
                    <a16:creationId xmlns:a16="http://schemas.microsoft.com/office/drawing/2014/main" id="{ADEBF710-38D4-B2D9-A960-3C6903347038}"/>
                  </a:ext>
                </a:extLst>
              </p:cNvPr>
              <p:cNvSpPr/>
              <p:nvPr/>
            </p:nvSpPr>
            <p:spPr>
              <a:xfrm rot="16200000">
                <a:off x="8467602" y="3356687"/>
                <a:ext cx="722671" cy="354187"/>
              </a:xfrm>
              <a:prstGeom prst="blockArc">
                <a:avLst>
                  <a:gd name="adj1" fmla="val 10761292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1584010B-77BA-00C3-A4B6-5AE2284FC3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3423165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BFA8FD2E-9F52-5103-98E8-A2117BCA15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3524766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5F8BD6FF-92C6-CB1D-1C94-EF33D9A5AFD6}"/>
                  </a:ext>
                </a:extLst>
              </p:cNvPr>
              <p:cNvCxnSpPr/>
              <p:nvPr/>
            </p:nvCxnSpPr>
            <p:spPr>
              <a:xfrm>
                <a:off x="7918091" y="3423165"/>
                <a:ext cx="0" cy="228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1F06288F-6A8C-5A73-2A06-0BD29785CA81}"/>
                  </a:ext>
                </a:extLst>
              </p:cNvPr>
              <p:cNvCxnSpPr/>
              <p:nvPr/>
            </p:nvCxnSpPr>
            <p:spPr>
              <a:xfrm>
                <a:off x="7814852" y="3524766"/>
                <a:ext cx="191729" cy="84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378ED568-E0D3-2616-1816-10C2DD530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1827832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B4EB804-1592-0A70-4D3D-E075757042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1929433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919DF090-228D-231D-BC8E-5DBF330FA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606" y="5036850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579DBA4D-EF3F-B80D-79FF-22C63B546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8741" y="5138451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BDD5ABD8-CBF0-DE2D-50FC-E0612EAB5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157" y="1834799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AF679F95-E543-FBFF-1275-B02BA58583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292" y="1936400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497A70B7-E15C-B5EA-CF13-83CC2A6052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811" y="5036798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6A7C0855-D338-6DC0-947D-5B8C7D9FB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6946" y="5138399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B4DC93E8-D95E-419A-423A-59F53D62B8B8}"/>
              </a:ext>
            </a:extLst>
          </p:cNvPr>
          <p:cNvSpPr/>
          <p:nvPr/>
        </p:nvSpPr>
        <p:spPr>
          <a:xfrm>
            <a:off x="8248288" y="3412442"/>
            <a:ext cx="230096" cy="23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385FEC7C-F357-805F-2C75-6B497E9CB8D8}"/>
              </a:ext>
            </a:extLst>
          </p:cNvPr>
          <p:cNvGrpSpPr/>
          <p:nvPr/>
        </p:nvGrpSpPr>
        <p:grpSpPr>
          <a:xfrm rot="3799136">
            <a:off x="6914244" y="1662464"/>
            <a:ext cx="356604" cy="430386"/>
            <a:chOff x="1144801" y="2055159"/>
            <a:chExt cx="356604" cy="43038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1E59B16-6CEF-BF07-E0D2-F75FE156719D}"/>
                </a:ext>
              </a:extLst>
            </p:cNvPr>
            <p:cNvGrpSpPr/>
            <p:nvPr/>
          </p:nvGrpSpPr>
          <p:grpSpPr>
            <a:xfrm>
              <a:off x="1144801" y="2055159"/>
              <a:ext cx="356140" cy="430386"/>
              <a:chOff x="3496703" y="3220070"/>
              <a:chExt cx="356140" cy="43038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8534FA4D-4D32-4CF6-627A-0D2307FE1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3E17C02-A940-D843-213F-EA4B30DF8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5ABF99-BC86-21EE-7F96-9D0303BC7296}"/>
                </a:ext>
              </a:extLst>
            </p:cNvPr>
            <p:cNvSpPr/>
            <p:nvPr/>
          </p:nvSpPr>
          <p:spPr>
            <a:xfrm>
              <a:off x="1144801" y="2111159"/>
              <a:ext cx="172030" cy="1534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EE7C90AD-D5CC-FD0D-9BC4-7D2DDE2CE4B4}"/>
                </a:ext>
              </a:extLst>
            </p:cNvPr>
            <p:cNvSpPr/>
            <p:nvPr/>
          </p:nvSpPr>
          <p:spPr>
            <a:xfrm>
              <a:off x="1329375" y="2275042"/>
              <a:ext cx="172030" cy="1534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D90912-6B28-4A44-FD96-BB58554B71EB}"/>
              </a:ext>
            </a:extLst>
          </p:cNvPr>
          <p:cNvGrpSpPr/>
          <p:nvPr/>
        </p:nvGrpSpPr>
        <p:grpSpPr>
          <a:xfrm>
            <a:off x="3326527" y="3315356"/>
            <a:ext cx="356604" cy="430386"/>
            <a:chOff x="1207473" y="2230581"/>
            <a:chExt cx="356604" cy="430386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9013851F-76EA-512D-E5A1-97D51873DF81}"/>
                </a:ext>
              </a:extLst>
            </p:cNvPr>
            <p:cNvGrpSpPr/>
            <p:nvPr/>
          </p:nvGrpSpPr>
          <p:grpSpPr>
            <a:xfrm>
              <a:off x="1207473" y="2230581"/>
              <a:ext cx="356140" cy="430386"/>
              <a:chOff x="3496703" y="3220070"/>
              <a:chExt cx="356140" cy="43038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D76127B5-98B2-D4AD-74A6-7950587D6E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9BD69574-5F37-6094-7414-1F8B744A6E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9CC6481-BF74-A869-3E67-54A182A8850A}"/>
                </a:ext>
              </a:extLst>
            </p:cNvPr>
            <p:cNvSpPr/>
            <p:nvPr/>
          </p:nvSpPr>
          <p:spPr>
            <a:xfrm>
              <a:off x="1207473" y="2286581"/>
              <a:ext cx="172030" cy="1534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49CD4B6-E743-C866-A2EB-B60D8BDBEC90}"/>
                </a:ext>
              </a:extLst>
            </p:cNvPr>
            <p:cNvSpPr/>
            <p:nvPr/>
          </p:nvSpPr>
          <p:spPr>
            <a:xfrm>
              <a:off x="1392047" y="2450464"/>
              <a:ext cx="172030" cy="1534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8BC866F-5B52-6707-1191-8D525A9B4B43}"/>
              </a:ext>
            </a:extLst>
          </p:cNvPr>
          <p:cNvGrpSpPr/>
          <p:nvPr/>
        </p:nvGrpSpPr>
        <p:grpSpPr>
          <a:xfrm rot="13957768">
            <a:off x="8137582" y="5380195"/>
            <a:ext cx="356604" cy="430386"/>
            <a:chOff x="1248684" y="3178280"/>
            <a:chExt cx="356604" cy="43038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5E239C44-AA31-7EA2-EAB9-FF36E7FF1C18}"/>
                </a:ext>
              </a:extLst>
            </p:cNvPr>
            <p:cNvGrpSpPr/>
            <p:nvPr/>
          </p:nvGrpSpPr>
          <p:grpSpPr>
            <a:xfrm>
              <a:off x="1248684" y="3178280"/>
              <a:ext cx="356140" cy="430386"/>
              <a:chOff x="3496703" y="3220070"/>
              <a:chExt cx="356140" cy="430386"/>
            </a:xfrm>
          </p:grpSpPr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D25767E-545F-35F3-E602-DF1B500CC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A9F9384A-B9D1-25A4-C46F-93BC66B073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F4779D2-5DC8-F74B-D4A9-B3A4A422BA4B}"/>
                </a:ext>
              </a:extLst>
            </p:cNvPr>
            <p:cNvSpPr/>
            <p:nvPr/>
          </p:nvSpPr>
          <p:spPr>
            <a:xfrm>
              <a:off x="1248684" y="3234280"/>
              <a:ext cx="172030" cy="1534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F515BF24-B520-4AEB-ED89-AA84CBCF2142}"/>
                </a:ext>
              </a:extLst>
            </p:cNvPr>
            <p:cNvSpPr/>
            <p:nvPr/>
          </p:nvSpPr>
          <p:spPr>
            <a:xfrm>
              <a:off x="1433258" y="3398163"/>
              <a:ext cx="172030" cy="15341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7697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12C7C2D-D63B-B893-1779-ADB01874C282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1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33C303E-B4C0-8D2A-D236-216B081D1A4E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49C8960-0938-2F4C-18C7-3C70AED6E3A7}"/>
                </a:ext>
              </a:extLst>
            </p:cNvPr>
            <p:cNvGrpSpPr/>
            <p:nvPr/>
          </p:nvGrpSpPr>
          <p:grpSpPr>
            <a:xfrm>
              <a:off x="3026966" y="908566"/>
              <a:ext cx="6808737" cy="5232400"/>
              <a:chOff x="3026966" y="908566"/>
              <a:chExt cx="6808737" cy="523240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CD289B0D-E35E-FB21-671A-85D1CA7ACED7}"/>
                  </a:ext>
                </a:extLst>
              </p:cNvPr>
              <p:cNvSpPr/>
              <p:nvPr/>
            </p:nvSpPr>
            <p:spPr>
              <a:xfrm>
                <a:off x="3424898" y="908566"/>
                <a:ext cx="6012873" cy="523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BDD40BF-5A3E-9F32-C2D8-5377450FE1DC}"/>
                  </a:ext>
                </a:extLst>
              </p:cNvPr>
              <p:cNvSpPr/>
              <p:nvPr/>
            </p:nvSpPr>
            <p:spPr>
              <a:xfrm>
                <a:off x="3026966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0FE72ABD-324D-938B-52A1-5FDD753474E4}"/>
                  </a:ext>
                </a:extLst>
              </p:cNvPr>
              <p:cNvSpPr/>
              <p:nvPr/>
            </p:nvSpPr>
            <p:spPr>
              <a:xfrm>
                <a:off x="9437771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85C7AAA-535C-082F-4592-B32C42F8E4EA}"/>
                  </a:ext>
                </a:extLst>
              </p:cNvPr>
              <p:cNvCxnSpPr>
                <a:stCxn id="6" idx="0"/>
                <a:endCxn id="6" idx="2"/>
              </p:cNvCxnSpPr>
              <p:nvPr/>
            </p:nvCxnSpPr>
            <p:spPr>
              <a:xfrm>
                <a:off x="6431335" y="908566"/>
                <a:ext cx="0" cy="5232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D52152E6-3C36-42FA-AB04-0C3329E8A890}"/>
                  </a:ext>
                </a:extLst>
              </p:cNvPr>
              <p:cNvSpPr/>
              <p:nvPr/>
            </p:nvSpPr>
            <p:spPr>
              <a:xfrm>
                <a:off x="3424898" y="2127765"/>
                <a:ext cx="620376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D5AA5228-E1E5-C1A8-BDF0-B2BECD1B7226}"/>
                  </a:ext>
                </a:extLst>
              </p:cNvPr>
              <p:cNvSpPr/>
              <p:nvPr/>
            </p:nvSpPr>
            <p:spPr>
              <a:xfrm>
                <a:off x="8828940" y="2127765"/>
                <a:ext cx="608829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3DFDD3BF-52B0-E8E0-8218-D97A816534E3}"/>
                  </a:ext>
                </a:extLst>
              </p:cNvPr>
              <p:cNvSpPr/>
              <p:nvPr/>
            </p:nvSpPr>
            <p:spPr>
              <a:xfrm>
                <a:off x="5641125" y="2728899"/>
                <a:ext cx="1576835" cy="161713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9859580-C5B0-5D31-2F8A-36B510870651}"/>
                  </a:ext>
                </a:extLst>
              </p:cNvPr>
              <p:cNvSpPr/>
              <p:nvPr/>
            </p:nvSpPr>
            <p:spPr>
              <a:xfrm>
                <a:off x="4070180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B84D32A6-CCD4-3298-0C19-1CFBBF05BC97}"/>
                  </a:ext>
                </a:extLst>
              </p:cNvPr>
              <p:cNvSpPr/>
              <p:nvPr/>
            </p:nvSpPr>
            <p:spPr>
              <a:xfrm>
                <a:off x="5667318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2415A8B4-62EF-D5B3-B497-3578C79664BA}"/>
                  </a:ext>
                </a:extLst>
              </p:cNvPr>
              <p:cNvSpPr/>
              <p:nvPr/>
            </p:nvSpPr>
            <p:spPr>
              <a:xfrm>
                <a:off x="7076617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BB283C47-62AD-4665-796F-DA765EE52EDC}"/>
                  </a:ext>
                </a:extLst>
              </p:cNvPr>
              <p:cNvSpPr/>
              <p:nvPr/>
            </p:nvSpPr>
            <p:spPr>
              <a:xfrm>
                <a:off x="8687891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AE4DEAA7-862F-B1D7-CC1C-7A3D08ECAF54}"/>
                  </a:ext>
                </a:extLst>
              </p:cNvPr>
              <p:cNvSpPr/>
              <p:nvPr/>
            </p:nvSpPr>
            <p:spPr>
              <a:xfrm>
                <a:off x="7076617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41B39A50-3FFA-36BB-7527-D0271722732E}"/>
                  </a:ext>
                </a:extLst>
              </p:cNvPr>
              <p:cNvSpPr/>
              <p:nvPr/>
            </p:nvSpPr>
            <p:spPr>
              <a:xfrm>
                <a:off x="5667318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7DE857BD-76AB-FE86-C021-1FDA480C2D93}"/>
                  </a:ext>
                </a:extLst>
              </p:cNvPr>
              <p:cNvSpPr/>
              <p:nvPr/>
            </p:nvSpPr>
            <p:spPr>
              <a:xfrm>
                <a:off x="4070180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DBA6D5F7-42D2-6434-2911-05037440255C}"/>
                  </a:ext>
                </a:extLst>
              </p:cNvPr>
              <p:cNvSpPr/>
              <p:nvPr/>
            </p:nvSpPr>
            <p:spPr>
              <a:xfrm>
                <a:off x="8687891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Semicírculo 20">
                <a:extLst>
                  <a:ext uri="{FF2B5EF4-FFF2-40B4-BE49-F238E27FC236}">
                    <a16:creationId xmlns:a16="http://schemas.microsoft.com/office/drawing/2014/main" id="{8DDC9A5E-C37E-7421-C3F5-2B285A32CB48}"/>
                  </a:ext>
                </a:extLst>
              </p:cNvPr>
              <p:cNvSpPr/>
              <p:nvPr/>
            </p:nvSpPr>
            <p:spPr>
              <a:xfrm rot="5400000">
                <a:off x="3676678" y="3356687"/>
                <a:ext cx="722671" cy="354187"/>
              </a:xfrm>
              <a:prstGeom prst="blockArc">
                <a:avLst>
                  <a:gd name="adj1" fmla="val 10971673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Semicírculo 21">
                <a:extLst>
                  <a:ext uri="{FF2B5EF4-FFF2-40B4-BE49-F238E27FC236}">
                    <a16:creationId xmlns:a16="http://schemas.microsoft.com/office/drawing/2014/main" id="{70B1C04F-93CB-0155-50D1-C8B5EE3903CB}"/>
                  </a:ext>
                </a:extLst>
              </p:cNvPr>
              <p:cNvSpPr/>
              <p:nvPr/>
            </p:nvSpPr>
            <p:spPr>
              <a:xfrm rot="16200000">
                <a:off x="8467602" y="3356687"/>
                <a:ext cx="722671" cy="354187"/>
              </a:xfrm>
              <a:prstGeom prst="blockArc">
                <a:avLst>
                  <a:gd name="adj1" fmla="val 10761292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91C87777-ED4F-2003-2399-19AECC6D4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3423165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8B498B87-9B89-D5F2-FC75-F1D3459CAB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3524766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BFB40E48-1CBD-D819-5E0C-E4FEA1A2127D}"/>
                  </a:ext>
                </a:extLst>
              </p:cNvPr>
              <p:cNvCxnSpPr/>
              <p:nvPr/>
            </p:nvCxnSpPr>
            <p:spPr>
              <a:xfrm>
                <a:off x="7918091" y="3423165"/>
                <a:ext cx="0" cy="228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910A5761-F3A6-CBAC-27A0-D43D4013DA8C}"/>
                  </a:ext>
                </a:extLst>
              </p:cNvPr>
              <p:cNvCxnSpPr/>
              <p:nvPr/>
            </p:nvCxnSpPr>
            <p:spPr>
              <a:xfrm>
                <a:off x="7814852" y="3524766"/>
                <a:ext cx="191729" cy="84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1C21E68C-C84A-E1AF-BFF8-9ADFAB1FA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1827832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B77804F1-6784-0F04-26A2-D20FD0894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1929433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151C00FC-2436-BE9B-B442-24A72F8D8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606" y="5036850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0631ED71-F8A6-EC6C-B1FE-683C124719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8741" y="5138451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394155A6-0A87-30FF-9241-3D8A330BA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157" y="1834799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D363C7B6-9C0B-F527-1BA7-C60E47ABB0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292" y="1936400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E38E52AF-9E4D-3FDE-7F03-3B26BC554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811" y="5036798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7517C0C5-B372-5401-C848-9CF7010424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6946" y="5138399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B4DC93E8-D95E-419A-423A-59F53D62B8B8}"/>
              </a:ext>
            </a:extLst>
          </p:cNvPr>
          <p:cNvSpPr/>
          <p:nvPr/>
        </p:nvSpPr>
        <p:spPr>
          <a:xfrm>
            <a:off x="7434400" y="3503711"/>
            <a:ext cx="230096" cy="23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385FEC7C-F357-805F-2C75-6B497E9CB8D8}"/>
              </a:ext>
            </a:extLst>
          </p:cNvPr>
          <p:cNvGrpSpPr/>
          <p:nvPr/>
        </p:nvGrpSpPr>
        <p:grpSpPr>
          <a:xfrm rot="5840844">
            <a:off x="7718138" y="1421083"/>
            <a:ext cx="356604" cy="430386"/>
            <a:chOff x="1144801" y="2055159"/>
            <a:chExt cx="356604" cy="43038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1E59B16-6CEF-BF07-E0D2-F75FE156719D}"/>
                </a:ext>
              </a:extLst>
            </p:cNvPr>
            <p:cNvGrpSpPr/>
            <p:nvPr/>
          </p:nvGrpSpPr>
          <p:grpSpPr>
            <a:xfrm>
              <a:off x="1144801" y="2055159"/>
              <a:ext cx="356140" cy="430386"/>
              <a:chOff x="3496703" y="3220070"/>
              <a:chExt cx="356140" cy="43038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8534FA4D-4D32-4CF6-627A-0D2307FE1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3E17C02-A940-D843-213F-EA4B30DF8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5ABF99-BC86-21EE-7F96-9D0303BC7296}"/>
                </a:ext>
              </a:extLst>
            </p:cNvPr>
            <p:cNvSpPr/>
            <p:nvPr/>
          </p:nvSpPr>
          <p:spPr>
            <a:xfrm>
              <a:off x="1144801" y="2111159"/>
              <a:ext cx="172030" cy="1534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EE7C90AD-D5CC-FD0D-9BC4-7D2DDE2CE4B4}"/>
                </a:ext>
              </a:extLst>
            </p:cNvPr>
            <p:cNvSpPr/>
            <p:nvPr/>
          </p:nvSpPr>
          <p:spPr>
            <a:xfrm>
              <a:off x="1329375" y="2275042"/>
              <a:ext cx="172030" cy="1534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D90912-6B28-4A44-FD96-BB58554B71EB}"/>
              </a:ext>
            </a:extLst>
          </p:cNvPr>
          <p:cNvGrpSpPr/>
          <p:nvPr/>
        </p:nvGrpSpPr>
        <p:grpSpPr>
          <a:xfrm>
            <a:off x="3953682" y="3227214"/>
            <a:ext cx="356604" cy="430386"/>
            <a:chOff x="1207473" y="2230581"/>
            <a:chExt cx="356604" cy="430386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9013851F-76EA-512D-E5A1-97D51873DF81}"/>
                </a:ext>
              </a:extLst>
            </p:cNvPr>
            <p:cNvGrpSpPr/>
            <p:nvPr/>
          </p:nvGrpSpPr>
          <p:grpSpPr>
            <a:xfrm>
              <a:off x="1207473" y="2230581"/>
              <a:ext cx="356140" cy="430386"/>
              <a:chOff x="3496703" y="3220070"/>
              <a:chExt cx="356140" cy="43038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D76127B5-98B2-D4AD-74A6-7950587D6E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9BD69574-5F37-6094-7414-1F8B744A6E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9CC6481-BF74-A869-3E67-54A182A8850A}"/>
                </a:ext>
              </a:extLst>
            </p:cNvPr>
            <p:cNvSpPr/>
            <p:nvPr/>
          </p:nvSpPr>
          <p:spPr>
            <a:xfrm>
              <a:off x="1207473" y="2286581"/>
              <a:ext cx="172030" cy="1534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49CD4B6-E743-C866-A2EB-B60D8BDBEC90}"/>
                </a:ext>
              </a:extLst>
            </p:cNvPr>
            <p:cNvSpPr/>
            <p:nvPr/>
          </p:nvSpPr>
          <p:spPr>
            <a:xfrm>
              <a:off x="1392047" y="2450464"/>
              <a:ext cx="172030" cy="1534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8BC866F-5B52-6707-1191-8D525A9B4B43}"/>
              </a:ext>
            </a:extLst>
          </p:cNvPr>
          <p:cNvGrpSpPr/>
          <p:nvPr/>
        </p:nvGrpSpPr>
        <p:grpSpPr>
          <a:xfrm rot="18205360">
            <a:off x="6827726" y="5023696"/>
            <a:ext cx="356604" cy="430386"/>
            <a:chOff x="1248684" y="3178280"/>
            <a:chExt cx="356604" cy="43038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5E239C44-AA31-7EA2-EAB9-FF36E7FF1C18}"/>
                </a:ext>
              </a:extLst>
            </p:cNvPr>
            <p:cNvGrpSpPr/>
            <p:nvPr/>
          </p:nvGrpSpPr>
          <p:grpSpPr>
            <a:xfrm>
              <a:off x="1248684" y="3178280"/>
              <a:ext cx="356140" cy="430386"/>
              <a:chOff x="3496703" y="3220070"/>
              <a:chExt cx="356140" cy="430386"/>
            </a:xfrm>
          </p:grpSpPr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D25767E-545F-35F3-E602-DF1B500CC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A9F9384A-B9D1-25A4-C46F-93BC66B073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F4779D2-5DC8-F74B-D4A9-B3A4A422BA4B}"/>
                </a:ext>
              </a:extLst>
            </p:cNvPr>
            <p:cNvSpPr/>
            <p:nvPr/>
          </p:nvSpPr>
          <p:spPr>
            <a:xfrm>
              <a:off x="1248684" y="3234280"/>
              <a:ext cx="172030" cy="1534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F515BF24-B520-4AEB-ED89-AA84CBCF2142}"/>
                </a:ext>
              </a:extLst>
            </p:cNvPr>
            <p:cNvSpPr/>
            <p:nvPr/>
          </p:nvSpPr>
          <p:spPr>
            <a:xfrm>
              <a:off x="1433258" y="3398163"/>
              <a:ext cx="172030" cy="15341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4339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9CEAC2C-AA39-F8F8-F052-7B37F319E3BF}"/>
              </a:ext>
            </a:extLst>
          </p:cNvPr>
          <p:cNvGrpSpPr/>
          <p:nvPr/>
        </p:nvGrpSpPr>
        <p:grpSpPr>
          <a:xfrm>
            <a:off x="1" y="-1"/>
            <a:ext cx="12192000" cy="6858001"/>
            <a:chOff x="1" y="-1"/>
            <a:chExt cx="12192000" cy="685800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FFF1ABD-E73D-1C63-D873-DF0ED80626C6}"/>
                </a:ext>
              </a:extLst>
            </p:cNvPr>
            <p:cNvSpPr/>
            <p:nvPr/>
          </p:nvSpPr>
          <p:spPr>
            <a:xfrm>
              <a:off x="1" y="-1"/>
              <a:ext cx="12192000" cy="68580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64A4C6E-B4C9-E197-80AD-5AE7B12129BF}"/>
                </a:ext>
              </a:extLst>
            </p:cNvPr>
            <p:cNvGrpSpPr/>
            <p:nvPr/>
          </p:nvGrpSpPr>
          <p:grpSpPr>
            <a:xfrm>
              <a:off x="3026966" y="908566"/>
              <a:ext cx="6808737" cy="5232400"/>
              <a:chOff x="3026966" y="908566"/>
              <a:chExt cx="6808737" cy="523240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78396CF-1A00-DA79-6BB0-14F154916A9A}"/>
                  </a:ext>
                </a:extLst>
              </p:cNvPr>
              <p:cNvSpPr/>
              <p:nvPr/>
            </p:nvSpPr>
            <p:spPr>
              <a:xfrm>
                <a:off x="3424898" y="908566"/>
                <a:ext cx="6012873" cy="523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87AE75BA-6088-41CC-1D09-C32AA39D07BF}"/>
                  </a:ext>
                </a:extLst>
              </p:cNvPr>
              <p:cNvSpPr/>
              <p:nvPr/>
            </p:nvSpPr>
            <p:spPr>
              <a:xfrm>
                <a:off x="3026966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3E7C896-7067-15D9-0FF7-05F815F8BDBF}"/>
                  </a:ext>
                </a:extLst>
              </p:cNvPr>
              <p:cNvSpPr/>
              <p:nvPr/>
            </p:nvSpPr>
            <p:spPr>
              <a:xfrm>
                <a:off x="9437771" y="2720432"/>
                <a:ext cx="397932" cy="16256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665996E3-68ED-1623-ADFE-25F41E507008}"/>
                  </a:ext>
                </a:extLst>
              </p:cNvPr>
              <p:cNvCxnSpPr>
                <a:stCxn id="6" idx="0"/>
                <a:endCxn id="6" idx="2"/>
              </p:cNvCxnSpPr>
              <p:nvPr/>
            </p:nvCxnSpPr>
            <p:spPr>
              <a:xfrm>
                <a:off x="6431335" y="908566"/>
                <a:ext cx="0" cy="52324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A9460E0-22B1-36CE-9CDB-4EAA216931E8}"/>
                  </a:ext>
                </a:extLst>
              </p:cNvPr>
              <p:cNvSpPr/>
              <p:nvPr/>
            </p:nvSpPr>
            <p:spPr>
              <a:xfrm>
                <a:off x="3424898" y="2127765"/>
                <a:ext cx="620376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4127120-5842-434D-6FBE-6CB05A969052}"/>
                  </a:ext>
                </a:extLst>
              </p:cNvPr>
              <p:cNvSpPr/>
              <p:nvPr/>
            </p:nvSpPr>
            <p:spPr>
              <a:xfrm>
                <a:off x="8828940" y="2127765"/>
                <a:ext cx="608829" cy="28109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2AA0D0CF-9536-FE4A-1C6E-9A6660E1AE9A}"/>
                  </a:ext>
                </a:extLst>
              </p:cNvPr>
              <p:cNvSpPr/>
              <p:nvPr/>
            </p:nvSpPr>
            <p:spPr>
              <a:xfrm>
                <a:off x="5641125" y="2728899"/>
                <a:ext cx="1576835" cy="161713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BC7A188-921D-414E-EB8A-7E293E8E6183}"/>
                  </a:ext>
                </a:extLst>
              </p:cNvPr>
              <p:cNvSpPr/>
              <p:nvPr/>
            </p:nvSpPr>
            <p:spPr>
              <a:xfrm>
                <a:off x="4070180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5D1D2526-AF5B-070B-2954-534CEFDBD25F}"/>
                  </a:ext>
                </a:extLst>
              </p:cNvPr>
              <p:cNvSpPr/>
              <p:nvPr/>
            </p:nvSpPr>
            <p:spPr>
              <a:xfrm>
                <a:off x="5667318" y="1879055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BEE84E8F-F21D-DC02-0305-03F8456C26C1}"/>
                  </a:ext>
                </a:extLst>
              </p:cNvPr>
              <p:cNvSpPr/>
              <p:nvPr/>
            </p:nvSpPr>
            <p:spPr>
              <a:xfrm>
                <a:off x="7076617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13533DEE-0AB7-001B-ABC5-2283F0C31FCC}"/>
                  </a:ext>
                </a:extLst>
              </p:cNvPr>
              <p:cNvSpPr/>
              <p:nvPr/>
            </p:nvSpPr>
            <p:spPr>
              <a:xfrm>
                <a:off x="8687891" y="1879054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9F483710-C803-1EA0-C44C-B3F22B726718}"/>
                  </a:ext>
                </a:extLst>
              </p:cNvPr>
              <p:cNvSpPr/>
              <p:nvPr/>
            </p:nvSpPr>
            <p:spPr>
              <a:xfrm>
                <a:off x="7076617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E695848-A1AD-FED1-ABB4-045A7A5C2FDF}"/>
                  </a:ext>
                </a:extLst>
              </p:cNvPr>
              <p:cNvSpPr/>
              <p:nvPr/>
            </p:nvSpPr>
            <p:spPr>
              <a:xfrm>
                <a:off x="5667318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4EC6D7E4-13C0-B176-1D31-D26C9D476D20}"/>
                  </a:ext>
                </a:extLst>
              </p:cNvPr>
              <p:cNvSpPr/>
              <p:nvPr/>
            </p:nvSpPr>
            <p:spPr>
              <a:xfrm>
                <a:off x="4070180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FCE7877-B8EF-FC05-F6FC-CCD7F01AFF64}"/>
                  </a:ext>
                </a:extLst>
              </p:cNvPr>
              <p:cNvSpPr/>
              <p:nvPr/>
            </p:nvSpPr>
            <p:spPr>
              <a:xfrm>
                <a:off x="8687891" y="5081182"/>
                <a:ext cx="104600" cy="114693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Semicírculo 20">
                <a:extLst>
                  <a:ext uri="{FF2B5EF4-FFF2-40B4-BE49-F238E27FC236}">
                    <a16:creationId xmlns:a16="http://schemas.microsoft.com/office/drawing/2014/main" id="{460B8EFB-F17C-AF57-A0EC-27E72E028D64}"/>
                  </a:ext>
                </a:extLst>
              </p:cNvPr>
              <p:cNvSpPr/>
              <p:nvPr/>
            </p:nvSpPr>
            <p:spPr>
              <a:xfrm rot="5400000">
                <a:off x="3676678" y="3356687"/>
                <a:ext cx="722671" cy="354187"/>
              </a:xfrm>
              <a:prstGeom prst="blockArc">
                <a:avLst>
                  <a:gd name="adj1" fmla="val 10971673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Semicírculo 21">
                <a:extLst>
                  <a:ext uri="{FF2B5EF4-FFF2-40B4-BE49-F238E27FC236}">
                    <a16:creationId xmlns:a16="http://schemas.microsoft.com/office/drawing/2014/main" id="{AFDB8634-12A8-5A17-95F0-C93BC05416FE}"/>
                  </a:ext>
                </a:extLst>
              </p:cNvPr>
              <p:cNvSpPr/>
              <p:nvPr/>
            </p:nvSpPr>
            <p:spPr>
              <a:xfrm rot="16200000">
                <a:off x="8467602" y="3356687"/>
                <a:ext cx="722671" cy="354187"/>
              </a:xfrm>
              <a:prstGeom prst="blockArc">
                <a:avLst>
                  <a:gd name="adj1" fmla="val 10761292"/>
                  <a:gd name="adj2" fmla="val 8"/>
                  <a:gd name="adj3" fmla="val 3206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E37A17B2-2372-110E-3114-6D159D3A1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3423165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A92FEEDC-C950-F1DB-03EF-DE044A29E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3524766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5F0787C8-197B-6A97-5E39-BA0FFA0190E5}"/>
                  </a:ext>
                </a:extLst>
              </p:cNvPr>
              <p:cNvCxnSpPr/>
              <p:nvPr/>
            </p:nvCxnSpPr>
            <p:spPr>
              <a:xfrm>
                <a:off x="7918091" y="3423165"/>
                <a:ext cx="0" cy="2286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ACA82E0D-29FE-7918-BFD6-AD674A09C1BE}"/>
                  </a:ext>
                </a:extLst>
              </p:cNvPr>
              <p:cNvCxnSpPr/>
              <p:nvPr/>
            </p:nvCxnSpPr>
            <p:spPr>
              <a:xfrm>
                <a:off x="7814852" y="3524766"/>
                <a:ext cx="191729" cy="846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43B574B8-0C4A-9ADB-8102-38012462A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9420" y="1827832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86350040-154C-7265-3D97-505BD472A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555" y="1929433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DDB46AB-EDCD-688D-69EE-910B8982E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4606" y="5036850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E52EA8BB-5EBA-A915-C2B1-71DD98A6F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8741" y="5138451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9787DEC3-9CD9-2C04-5107-65A6CC576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0157" y="1834799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1737F038-722B-CA92-846D-FA99DE955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292" y="1936400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8CD4FEF0-F656-D444-EF9F-B9AF703EC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2811" y="5036798"/>
                <a:ext cx="0" cy="20309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A4106327-3FA5-52BD-DE13-2D0994C85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6946" y="5138399"/>
                <a:ext cx="18228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B4DC93E8-D95E-419A-423A-59F53D62B8B8}"/>
              </a:ext>
            </a:extLst>
          </p:cNvPr>
          <p:cNvSpPr/>
          <p:nvPr/>
        </p:nvSpPr>
        <p:spPr>
          <a:xfrm>
            <a:off x="5170033" y="2486655"/>
            <a:ext cx="230096" cy="2338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385FEC7C-F357-805F-2C75-6B497E9CB8D8}"/>
              </a:ext>
            </a:extLst>
          </p:cNvPr>
          <p:cNvGrpSpPr/>
          <p:nvPr/>
        </p:nvGrpSpPr>
        <p:grpSpPr>
          <a:xfrm rot="10437108">
            <a:off x="6927429" y="2257338"/>
            <a:ext cx="356604" cy="430386"/>
            <a:chOff x="1144801" y="2055159"/>
            <a:chExt cx="356604" cy="430386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1E59B16-6CEF-BF07-E0D2-F75FE156719D}"/>
                </a:ext>
              </a:extLst>
            </p:cNvPr>
            <p:cNvGrpSpPr/>
            <p:nvPr/>
          </p:nvGrpSpPr>
          <p:grpSpPr>
            <a:xfrm>
              <a:off x="1144801" y="2055159"/>
              <a:ext cx="356140" cy="430386"/>
              <a:chOff x="3496703" y="3220070"/>
              <a:chExt cx="356140" cy="43038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8534FA4D-4D32-4CF6-627A-0D2307FE1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13E17C02-A940-D843-213F-EA4B30DF86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EF5ABF99-BC86-21EE-7F96-9D0303BC7296}"/>
                </a:ext>
              </a:extLst>
            </p:cNvPr>
            <p:cNvSpPr/>
            <p:nvPr/>
          </p:nvSpPr>
          <p:spPr>
            <a:xfrm>
              <a:off x="1144801" y="2111159"/>
              <a:ext cx="172030" cy="15341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EE7C90AD-D5CC-FD0D-9BC4-7D2DDE2CE4B4}"/>
                </a:ext>
              </a:extLst>
            </p:cNvPr>
            <p:cNvSpPr/>
            <p:nvPr/>
          </p:nvSpPr>
          <p:spPr>
            <a:xfrm>
              <a:off x="1329375" y="2275042"/>
              <a:ext cx="172030" cy="15341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D90912-6B28-4A44-FD96-BB58554B71EB}"/>
              </a:ext>
            </a:extLst>
          </p:cNvPr>
          <p:cNvGrpSpPr/>
          <p:nvPr/>
        </p:nvGrpSpPr>
        <p:grpSpPr>
          <a:xfrm rot="18677551">
            <a:off x="3711659" y="3273727"/>
            <a:ext cx="356604" cy="430386"/>
            <a:chOff x="1207473" y="2230581"/>
            <a:chExt cx="356604" cy="430386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9013851F-76EA-512D-E5A1-97D51873DF81}"/>
                </a:ext>
              </a:extLst>
            </p:cNvPr>
            <p:cNvGrpSpPr/>
            <p:nvPr/>
          </p:nvGrpSpPr>
          <p:grpSpPr>
            <a:xfrm>
              <a:off x="1207473" y="2230581"/>
              <a:ext cx="356140" cy="430386"/>
              <a:chOff x="3496703" y="3220070"/>
              <a:chExt cx="356140" cy="430386"/>
            </a:xfrm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D76127B5-98B2-D4AD-74A6-7950587D6E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9BD69574-5F37-6094-7414-1F8B744A6E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19CC6481-BF74-A869-3E67-54A182A8850A}"/>
                </a:ext>
              </a:extLst>
            </p:cNvPr>
            <p:cNvSpPr/>
            <p:nvPr/>
          </p:nvSpPr>
          <p:spPr>
            <a:xfrm>
              <a:off x="1207473" y="2286581"/>
              <a:ext cx="172030" cy="1534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149CD4B6-E743-C866-A2EB-B60D8BDBEC90}"/>
                </a:ext>
              </a:extLst>
            </p:cNvPr>
            <p:cNvSpPr/>
            <p:nvPr/>
          </p:nvSpPr>
          <p:spPr>
            <a:xfrm>
              <a:off x="1392047" y="2450464"/>
              <a:ext cx="172030" cy="1534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8BC866F-5B52-6707-1191-8D525A9B4B43}"/>
              </a:ext>
            </a:extLst>
          </p:cNvPr>
          <p:cNvGrpSpPr/>
          <p:nvPr/>
        </p:nvGrpSpPr>
        <p:grpSpPr>
          <a:xfrm rot="18205360">
            <a:off x="7039658" y="4458087"/>
            <a:ext cx="356604" cy="430386"/>
            <a:chOff x="1248684" y="3178280"/>
            <a:chExt cx="356604" cy="430386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5E239C44-AA31-7EA2-EAB9-FF36E7FF1C18}"/>
                </a:ext>
              </a:extLst>
            </p:cNvPr>
            <p:cNvGrpSpPr/>
            <p:nvPr/>
          </p:nvGrpSpPr>
          <p:grpSpPr>
            <a:xfrm>
              <a:off x="1248684" y="3178280"/>
              <a:ext cx="356140" cy="430386"/>
              <a:chOff x="3496703" y="3220070"/>
              <a:chExt cx="356140" cy="430386"/>
            </a:xfrm>
          </p:grpSpPr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BD25767E-545F-35F3-E602-DF1B500CC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74761" y="3220070"/>
                <a:ext cx="200025" cy="4303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A9F9384A-B9D1-25A4-C46F-93BC66B073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96703" y="3276070"/>
                <a:ext cx="356140" cy="317293"/>
              </a:xfrm>
              <a:prstGeom prst="rect">
                <a:avLst/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F4779D2-5DC8-F74B-D4A9-B3A4A422BA4B}"/>
                </a:ext>
              </a:extLst>
            </p:cNvPr>
            <p:cNvSpPr/>
            <p:nvPr/>
          </p:nvSpPr>
          <p:spPr>
            <a:xfrm>
              <a:off x="1248684" y="3234280"/>
              <a:ext cx="172030" cy="15341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F515BF24-B520-4AEB-ED89-AA84CBCF2142}"/>
                </a:ext>
              </a:extLst>
            </p:cNvPr>
            <p:cNvSpPr/>
            <p:nvPr/>
          </p:nvSpPr>
          <p:spPr>
            <a:xfrm>
              <a:off x="1433258" y="3398163"/>
              <a:ext cx="172030" cy="15341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047815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LabRobótica</dc:creator>
  <cp:lastModifiedBy>LabRobótica</cp:lastModifiedBy>
  <cp:revision>1</cp:revision>
  <dcterms:created xsi:type="dcterms:W3CDTF">2023-02-15T18:59:02Z</dcterms:created>
  <dcterms:modified xsi:type="dcterms:W3CDTF">2023-02-15T20:30:22Z</dcterms:modified>
</cp:coreProperties>
</file>