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 Mono Light" panose="020B060402020202020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Roboto Medium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Roboto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340">
          <p15:clr>
            <a:srgbClr val="A4A3A4"/>
          </p15:clr>
        </p15:guide>
        <p15:guide id="3" pos="794">
          <p15:clr>
            <a:srgbClr val="A4A3A4"/>
          </p15:clr>
        </p15:guide>
        <p15:guide id="4" orient="horz" pos="6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40" y="67"/>
      </p:cViewPr>
      <p:guideLst>
        <p:guide orient="horz" pos="1361"/>
        <p:guide pos="340"/>
        <p:guide pos="794"/>
        <p:guide orient="horz" pos="6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9455d66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9455d66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80a5db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80a5db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7b84db5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7b84db5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7b84db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7b84db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7b84db5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7b84db5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7b84db5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7b84db5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7b84db5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7b84db5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7b84db5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7b84db5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80a5db4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80a5db4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80a5db4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80a5db4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80a5db4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80a5db4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80a5db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80a5db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7b84db5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7b84db5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955a5335_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955a5335_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7b84db5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7b84db5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7b84db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7b84db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7b84db5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7b84db5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7b84db5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7b84db5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7b84db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7b84db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7b84db5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7b84db5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9611757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9611757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fhpu7vTrVu_BR__C7FeVh6is41KzC99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-iceblue.com/Tutorials/Spire.Doc/Spire.Doc-Program-Guide/Textbox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316175" y="4382700"/>
            <a:ext cx="1534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Outubro/2018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67200" y="2137200"/>
            <a:ext cx="57051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TechTalk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Manipulação de arquivos do Word com C#</a:t>
            </a:r>
            <a:r>
              <a:rPr lang="pt-BR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3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175" y="381100"/>
            <a:ext cx="6614124" cy="10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0375" y="4587600"/>
            <a:ext cx="7064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Aline | Bárbara | Davi | Emanuela | Gabriela | Guilherme | Renato | Saulo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 title="Oct_30_2018_8_47_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36525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Criando um documento</a:t>
            </a:r>
            <a:r>
              <a:rPr lang="pt-BR" sz="30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260000" y="1524425"/>
            <a:ext cx="74109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Criar um documento word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Instancia o objeto exemplodedoc na classe Document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Este objeto é o documento Word propriamente dito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Document exemplodedoc = new Document();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Adicionando uma seção ao documento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Instancia o objeto secaoPagina1 na classe Section 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e utiliza o metodo AddSection() para adicionar esta seção ao documento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cada seção pode ser interpretada como uma quebra de seção do Word,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continuando em outra página do documento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Section secaoCapa = exemplodedoc.AddSection();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42455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Formatação básica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183800" y="1560050"/>
            <a:ext cx="7537200" cy="26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Parágrafo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Alinhamento;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Tamanho;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Família;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Cor;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Imagem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Inserção;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Redimensionamento;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414375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Parágrafo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1191175" y="1472150"/>
            <a:ext cx="75090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Adicionando um parágrafo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Instancia o objeto titulo na classe Paragraph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e utiliza o metodo AddParagraph() para adicionar este paragrafo ao 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objeto secao criado anteriormente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Paragraph titulo = secaoCapa.AddParagraph();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Alinhamento de parágrafo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utiliza função HorizontalAlignment e tipo de alinhamento //(Center/Left/Right/Justify)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titulo.Format.HorizontalAlignment = HorizontalAlignment.Center;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obs.: O parágrafo servirá como container para demais elementos como texto/imagem. A ordem de inserção dos elementos no código determina sua posição no documento.</a:t>
            </a:r>
            <a:endParaRPr sz="1200" i="1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54000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Fonte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1183800" y="1472150"/>
            <a:ext cx="75372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//Cria um estilo de parágrafo e dá como parâmetro o objeto do documento. Nomeia um estilo de parágrafo.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ParagraphStyle s1 = new ParagraphStyle(document);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s1.Name = "TitleTextColor";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//Atribui cor , tipo e tamanho da fonte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s1.CharacterFormat.TextColor = Color.Purple;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s1.CharacterFormat.FontName = "Calibri";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s1.CharacterFormat.FontSize = 20;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//Adiciona o estilo ao documento e aplica o estilo ao parágrafo determinado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document.Styles.Add(s1);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titulo.ApplyStyle(s1.Name);</a:t>
            </a:r>
            <a:endParaRPr sz="1200">
              <a:solidFill>
                <a:srgbClr val="D4D4D4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4000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Imagem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132075" y="1516150"/>
            <a:ext cx="7537200" cy="28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//Inserindo uma imagem dentro do parágrafo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DocPicture pic = para.AppendPicture(Image.FromFile(@"</a:t>
            </a:r>
            <a:r>
              <a:rPr lang="pt-BR" sz="1200" i="1">
                <a:solidFill>
                  <a:srgbClr val="434343"/>
                </a:solidFill>
                <a:highlight>
                  <a:srgbClr val="EFEFEF"/>
                </a:highlight>
                <a:latin typeface="Roboto Light"/>
                <a:ea typeface="Roboto Light"/>
                <a:cs typeface="Roboto Light"/>
                <a:sym typeface="Roboto Light"/>
              </a:rPr>
              <a:t>caminho_da_imagem</a:t>
            </a: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"));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//Redimensionando a imagem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pic.Width = 130;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pic.Height = 140;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54000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156525" y="1516525"/>
            <a:ext cx="7537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Document Operation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Criar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Editar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Salvar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Mail Merge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Mala direta, um padrão de repetição com mudança de informações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Criar e  editar tabela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43195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186100" y="1546050"/>
            <a:ext cx="75372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FormField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Criação de formulários 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Consegue encriptar o arquivo colocando senha para abri-lo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Page Setup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Quebra de página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Remover section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Colocar as margens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Page Background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background na página, marca d'água para página timbrada.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 bordas.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463800" y="775988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66225" y="1499450"/>
            <a:ext cx="7537200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 string  - substituição de palavras dentro do texto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Procurar e retirar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Image and Shape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imagens e formas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Retirar e mudar posição das imagens e formas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Hyperlink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links e imagens com links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comentário, tirar comentário e mudar comentário de lugar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443925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171325" y="1539963"/>
            <a:ext cx="75372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Bookmark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marcadores, mudar e remover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Header and Footer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e remover cabeçalho e rodapé, copiar para os demais.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Footnote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nota sobre palavras no texto.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Imprimir documento word.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Te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pt-BR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tbox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Adicionar, remover, editar caixas de texto dentro do arquivo.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43500" y="762350"/>
            <a:ext cx="65277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Criação de arquivos Word (.doc ou .docx)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169850" y="1959900"/>
            <a:ext cx="6983700" cy="2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Para a criação e edição de arquivos Word (.doc ou .docx), é possível utilizar bibliotecas (</a:t>
            </a:r>
            <a:r>
              <a:rPr lang="pt-BR" i="1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dynamic-link-library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- biblioteca de vínculo dinâmico) , também conhecidas como DLL. Sua implementação foi feita pela Microsoft como conceito de bibliotecas compartilhadas.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executar praticamente todas as funções do Word dentro do código no Visual Studio / Visual Studio Code.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429150" y="762350"/>
            <a:ext cx="86040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 Mono Light"/>
                <a:ea typeface="Roboto Mono Light"/>
                <a:cs typeface="Roboto Mono Light"/>
                <a:sym typeface="Roboto Mono Light"/>
              </a:rPr>
              <a:t>Conversão de arquivos</a:t>
            </a:r>
            <a:endParaRPr sz="3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 Mono Light"/>
                <a:ea typeface="Roboto Mono Light"/>
                <a:cs typeface="Roboto Mono Light"/>
                <a:sym typeface="Roboto Mono Light"/>
              </a:rPr>
              <a:t>(HTML e PDF)</a:t>
            </a:r>
            <a:endParaRPr sz="3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163925" y="1954525"/>
            <a:ext cx="70560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converter um arquivo Word para PDF em C #.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 conversão pode ser .doc para PDF ou .docx para PDF.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Spire.Doc permite aos usuários gerenciar diretamente a edição de texto sem o Microsoft Word estar instalado, após a edição, você pode converter o documento para PDF.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153300" y="2106925"/>
            <a:ext cx="57051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r>
              <a:rPr lang="pt-BR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pt-BR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3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43500" y="762350"/>
            <a:ext cx="65277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Criação de arquivos sem instalação de bibliotecas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69850" y="1959888"/>
            <a:ext cx="6983700" cy="1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é possível criar arquivos sem o uso de dll’s, utilizando um código relativamente simples: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5" y="762350"/>
            <a:ext cx="914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Verdana"/>
                <a:ea typeface="Verdana"/>
                <a:cs typeface="Verdana"/>
                <a:sym typeface="Verdana"/>
              </a:rPr>
              <a:t>Criação de arquivos sem instalação de bibliotecas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07075" y="1860000"/>
            <a:ext cx="8490000" cy="2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possível criar arquivos sem a instalação de dll (bibliotecas), utilizando um código relativamente simples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r="9990"/>
          <a:stretch/>
        </p:blipFill>
        <p:spPr>
          <a:xfrm>
            <a:off x="74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39325" y="762338"/>
            <a:ext cx="60690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Criação de arquivos com instalação de bibliotecas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186100" y="1974675"/>
            <a:ext cx="75057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</a:t>
            </a:r>
            <a:r>
              <a:rPr lang="pt-BR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NuGet Package Manager Console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é criado no Visual Studio no Windows versão 2012 e posterior. (Não é incluído no Visual Studio para Mac ou Visual Studio Code).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console permite que você use comandos do PowerShell do NuGet para localizar, instalar, desinstalar e atualizar pacotes do NuGet. O uso do console é necessário em casos em que o Gerenciador de pacotes UI não fornece uma maneira de executar uma operação. 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Para usar, consulte usando a CLI (command-line interface  - interface de linha de comando)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nuget.exe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no console.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14350" y="750763"/>
            <a:ext cx="47904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Bibliotecas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260000" y="1536775"/>
            <a:ext cx="7292400" cy="30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Office Automation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: utiliza as dlls de interoperabilidade (Interop) do Office para o .NET Framework. Essas bibliotecas possibilitam a operação das aplicações do Office através dos aplicativos .NET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Aspose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(biblioteca comercial): com essa biblioteca conseguimos gerar arquivos “doc” e “docx” sem que o Office esteja instalado no computador destino.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OpenXML SDK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(a maneira mais difícil) de gerar arquivos do Word nas aplicações .NET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Biblioteca DocX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: basicamente a mesma coisa que o OpenXML SDK, gera o XML correspondente ao DOCX e também não necessita da instalação do Office no computador cliente (para adicionar essa biblioteca, procure por “docx” no NuGet e instale o pacote)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19450" y="762350"/>
            <a:ext cx="53448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Spire.Doc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83800" y="1472150"/>
            <a:ext cx="75372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Este componente permite aos usuários executar uma grande variedade de tarefas no Word, como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operação de documentos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(criar, abrir, editar e salvar),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mala direta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segurança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formatação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(fonte, parágrafo e configurações da página),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(texto, imagem, hiperlink, comentário, tabela, marcador, cabeçalho / rodapé, nota de rodapé / final etc.)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recurso de conversão se destaca, o que permite que os desenvolvedores realizem a conversão entre os formatos mais populares com alta fidelidade, incluindo Word para PDF, HTML, RTF, XML, formatos de imagem e TEXT.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Esta biblioteca conta com versão gratuita (limitada a 500 parágrafos e 25 tabelas ou 3 páginas de PDF) e versão paga.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75" y="762350"/>
            <a:ext cx="914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Verdana"/>
                <a:ea typeface="Verdana"/>
                <a:cs typeface="Verdana"/>
                <a:sym typeface="Verdana"/>
              </a:rPr>
              <a:t>Spire.doc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07075" y="1472150"/>
            <a:ext cx="84900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componente permite aos usuários executar uma grande variedade de tarefas no Word, como operação de documentos (criar, abrir, editar e salvar), mala direta, segurança, formatação (fonte, parágrafo e configurações da página), objetos (texto, imagem, hiperlink, comentário, tabela, marcador, cabeçalho / rodapé, nota de rodapé / final etc.). O recurso de conversão se destaca, o que permite que os desenvolvedores realizem a conversão entre os formatos mais populares com alta fidelidade, incluindo Word para PDF, HTML, RTF, XML, formatos de imagem e TEXT.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29446"/>
            <a:ext cx="9144000" cy="3684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414375" y="762350"/>
            <a:ext cx="73326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Localizar e instalar um pacote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178700" y="1564025"/>
            <a:ext cx="6856500" cy="1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1. Abra o projeto/solução no Visual Studio.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2. Abra o console usando o comando Ferramentas &gt; Gerenciador de Pacotes NuGet &gt; Console do Gerenciador de pacotes comando.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3. Encontre o pacote que você deseja instalar e proceda a instalação.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Apresentação na tela (16:9)</PresentationFormat>
  <Paragraphs>182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Roboto Mono Light</vt:lpstr>
      <vt:lpstr>Verdana</vt:lpstr>
      <vt:lpstr>Roboto Medium</vt:lpstr>
      <vt:lpstr>Roboto</vt:lpstr>
      <vt:lpstr>Courier New</vt:lpstr>
      <vt:lpstr>Roboto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Saulo Macedo Dos Santos</cp:lastModifiedBy>
  <cp:revision>1</cp:revision>
  <dcterms:modified xsi:type="dcterms:W3CDTF">2019-09-05T10:55:06Z</dcterms:modified>
</cp:coreProperties>
</file>