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68" r:id="rId3"/>
    <p:sldId id="271" r:id="rId4"/>
    <p:sldId id="272" r:id="rId5"/>
    <p:sldId id="273" r:id="rId6"/>
    <p:sldId id="274" r:id="rId7"/>
    <p:sldId id="275" r:id="rId8"/>
    <p:sldId id="270" r:id="rId9"/>
    <p:sldId id="276" r:id="rId10"/>
    <p:sldId id="277" r:id="rId11"/>
    <p:sldId id="281" r:id="rId12"/>
    <p:sldId id="278" r:id="rId13"/>
    <p:sldId id="279" r:id="rId14"/>
    <p:sldId id="280" r:id="rId15"/>
    <p:sldId id="269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  <a:srgbClr val="B4B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1013" autoAdjust="0"/>
  </p:normalViewPr>
  <p:slideViewPr>
    <p:cSldViewPr snapToGrid="0">
      <p:cViewPr varScale="1">
        <p:scale>
          <a:sx n="71" d="100"/>
          <a:sy n="71" d="100"/>
        </p:scale>
        <p:origin x="10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78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7D8E01-1C8B-4EB5-9147-5569792CE53D}" type="datetimeFigureOut">
              <a:rPr lang="pt-BR" smtClean="0"/>
              <a:t>06/02/2019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0F1F22-E202-4E3E-B0C0-F63CE86908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42966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A40DC5-1407-43B7-8B61-E5624A97BA99}" type="datetimeFigureOut">
              <a:rPr lang="pt-BR" smtClean="0"/>
              <a:t>06/02/2019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368E43-EBDA-493C-B4FF-95389411C7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5400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09211" y="4432028"/>
            <a:ext cx="5144589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26CDA-5B28-4C7E-A71C-FD4D479F0B02}" type="datetimeFigureOut">
              <a:rPr lang="pt-BR" smtClean="0"/>
              <a:t>06/02/2019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3BE5E-D6FE-4D1C-8F16-315226E4D9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9159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26CDA-5B28-4C7E-A71C-FD4D479F0B02}" type="datetimeFigureOut">
              <a:rPr lang="pt-BR" smtClean="0"/>
              <a:t>06/02/2019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3BE5E-D6FE-4D1C-8F16-315226E4D9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5901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26CDA-5B28-4C7E-A71C-FD4D479F0B02}" type="datetimeFigureOut">
              <a:rPr lang="pt-BR" smtClean="0"/>
              <a:t>06/02/2019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3BE5E-D6FE-4D1C-8F16-315226E4D9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62066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26CDA-5B28-4C7E-A71C-FD4D479F0B02}" type="datetimeFigureOut">
              <a:rPr lang="pt-BR" smtClean="0"/>
              <a:t>06/02/2019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3BE5E-D6FE-4D1C-8F16-315226E4D9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0761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 smtClean="0"/>
              <a:t>Clique para editar o estilo do subtítulo mestre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26CDA-5B28-4C7E-A71C-FD4D479F0B02}" type="datetimeFigureOut">
              <a:rPr lang="pt-BR" smtClean="0"/>
              <a:t>06/02/2019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3BE5E-D6FE-4D1C-8F16-315226E4D9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5601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678643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782075"/>
            <a:ext cx="10515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34728"/>
            <a:ext cx="2743200" cy="365125"/>
          </a:xfrm>
        </p:spPr>
        <p:txBody>
          <a:bodyPr/>
          <a:lstStyle/>
          <a:p>
            <a:fld id="{E8426CDA-5B28-4C7E-A71C-FD4D479F0B02}" type="datetimeFigureOut">
              <a:rPr lang="pt-BR" smtClean="0"/>
              <a:t>06/02/2019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34728"/>
            <a:ext cx="4114800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34728"/>
            <a:ext cx="2743200" cy="365125"/>
          </a:xfrm>
        </p:spPr>
        <p:txBody>
          <a:bodyPr/>
          <a:lstStyle/>
          <a:p>
            <a:fld id="{AA33BE5E-D6FE-4D1C-8F16-315226E4D9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86850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26CDA-5B28-4C7E-A71C-FD4D479F0B02}" type="datetimeFigureOut">
              <a:rPr lang="pt-BR" smtClean="0"/>
              <a:t>06/02/2019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3BE5E-D6FE-4D1C-8F16-315226E4D9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7358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26CDA-5B28-4C7E-A71C-FD4D479F0B02}" type="datetimeFigureOut">
              <a:rPr lang="pt-BR" smtClean="0"/>
              <a:t>06/02/2019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3BE5E-D6FE-4D1C-8F16-315226E4D9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2338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26CDA-5B28-4C7E-A71C-FD4D479F0B02}" type="datetimeFigureOut">
              <a:rPr lang="pt-BR" smtClean="0"/>
              <a:t>06/02/2019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3BE5E-D6FE-4D1C-8F16-315226E4D9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8339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26CDA-5B28-4C7E-A71C-FD4D479F0B02}" type="datetimeFigureOut">
              <a:rPr lang="pt-BR" smtClean="0"/>
              <a:t>06/02/2019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3BE5E-D6FE-4D1C-8F16-315226E4D9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9135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26CDA-5B28-4C7E-A71C-FD4D479F0B02}" type="datetimeFigureOut">
              <a:rPr lang="pt-BR" smtClean="0"/>
              <a:t>06/02/2019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3BE5E-D6FE-4D1C-8F16-315226E4D9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3467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26CDA-5B28-4C7E-A71C-FD4D479F0B02}" type="datetimeFigureOut">
              <a:rPr lang="pt-BR" smtClean="0"/>
              <a:t>06/02/2019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3BE5E-D6FE-4D1C-8F16-315226E4D9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0940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426CDA-5B28-4C7E-A71C-FD4D479F0B02}" type="datetimeFigureOut">
              <a:rPr lang="pt-BR" smtClean="0"/>
              <a:t>06/02/2019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3BE5E-D6FE-4D1C-8F16-315226E4D9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1441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Normalizacao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20136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Aplicação</a:t>
            </a:r>
            <a:endParaRPr lang="pt-BR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Desempenho</a:t>
            </a:r>
          </a:p>
          <a:p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Consultas</a:t>
            </a:r>
          </a:p>
          <a:p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Busca todas as linhas x Busca linhas pelo índice</a:t>
            </a:r>
          </a:p>
          <a:p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2757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Diferenças</a:t>
            </a:r>
            <a:endParaRPr lang="pt-BR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1683" y="1779714"/>
            <a:ext cx="4134074" cy="4506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863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Vantagens</a:t>
            </a:r>
            <a:endParaRPr lang="pt-BR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Ganho de performance na busca de dados</a:t>
            </a:r>
          </a:p>
          <a:p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4580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Desvantagens</a:t>
            </a:r>
            <a:endParaRPr lang="pt-BR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Alto custo na atualização de dados (UPDATE) quando se utiliza índices </a:t>
            </a:r>
            <a:r>
              <a:rPr lang="pt-B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clusterizados</a:t>
            </a:r>
            <a:endParaRPr lang="pt-B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37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Exemplo</a:t>
            </a:r>
            <a:endParaRPr lang="pt-BR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SSMS</a:t>
            </a:r>
          </a:p>
          <a:p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2853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Técnico em Desenvolvimento de Sistemas</a:t>
            </a:r>
            <a:endParaRPr lang="pt-BR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Bárbara</a:t>
            </a:r>
          </a:p>
          <a:p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Carlos</a:t>
            </a:r>
          </a:p>
          <a:p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Renato</a:t>
            </a:r>
          </a:p>
          <a:p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Saulo Santos</a:t>
            </a:r>
          </a:p>
          <a:p>
            <a:endParaRPr lang="pt-B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7689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Normalização</a:t>
            </a:r>
            <a:endParaRPr lang="pt-BR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Objetivo</a:t>
            </a:r>
          </a:p>
          <a:p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1708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Vantagens</a:t>
            </a:r>
            <a:endParaRPr lang="pt-BR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Análise</a:t>
            </a:r>
          </a:p>
          <a:p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Compreensão</a:t>
            </a:r>
          </a:p>
          <a:p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9085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Desvantagens</a:t>
            </a:r>
            <a:endParaRPr lang="pt-BR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Número de tabelas</a:t>
            </a:r>
          </a:p>
          <a:p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Complexidade na elaboração SQL</a:t>
            </a:r>
          </a:p>
          <a:p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693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Primeira Forma Normal – 1FN</a:t>
            </a:r>
            <a:endParaRPr lang="pt-BR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2706" y="2070089"/>
            <a:ext cx="7346588" cy="189975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1831" y="4255183"/>
            <a:ext cx="6208338" cy="162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317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Segunda Forma Normal – 2FN</a:t>
            </a:r>
            <a:endParaRPr lang="pt-BR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544" y="2360429"/>
            <a:ext cx="7958912" cy="1264329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711" y="3941973"/>
            <a:ext cx="4812579" cy="2207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997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Terceira Forma Normal – 3FN</a:t>
            </a:r>
            <a:endParaRPr lang="pt-BR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462" y="2004206"/>
            <a:ext cx="7505076" cy="1812881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537" y="4508205"/>
            <a:ext cx="7706927" cy="1318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135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Clusterizacao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39802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Clusterização</a:t>
            </a:r>
            <a:endParaRPr lang="pt-BR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Índices</a:t>
            </a:r>
          </a:p>
          <a:p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Clusterizados</a:t>
            </a:r>
            <a:endParaRPr lang="pt-B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Não </a:t>
            </a:r>
            <a:r>
              <a:rPr lang="pt-B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Clusterizados</a:t>
            </a:r>
            <a:endParaRPr lang="pt-B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8840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651</TotalTime>
  <Words>83</Words>
  <Application>Microsoft Office PowerPoint</Application>
  <PresentationFormat>Widescreen</PresentationFormat>
  <Paragraphs>83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Tema do Office</vt:lpstr>
      <vt:lpstr>Normalizacao</vt:lpstr>
      <vt:lpstr>Normalização</vt:lpstr>
      <vt:lpstr>Vantagens</vt:lpstr>
      <vt:lpstr>Desvantagens</vt:lpstr>
      <vt:lpstr>Primeira Forma Normal – 1FN</vt:lpstr>
      <vt:lpstr>Segunda Forma Normal – 2FN</vt:lpstr>
      <vt:lpstr>Terceira Forma Normal – 3FN</vt:lpstr>
      <vt:lpstr>Clusterizacao</vt:lpstr>
      <vt:lpstr>Clusterização</vt:lpstr>
      <vt:lpstr>Aplicação</vt:lpstr>
      <vt:lpstr>Diferenças</vt:lpstr>
      <vt:lpstr>Vantagens</vt:lpstr>
      <vt:lpstr>Desvantagens</vt:lpstr>
      <vt:lpstr>Exemplo</vt:lpstr>
      <vt:lpstr>Técnico em Desenvolvimento de Sistemas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Teoria das cores</dc:title>
  <dc:creator>Saulo Santos</dc:creator>
  <cp:lastModifiedBy>Saulo Macedo Dos Santos</cp:lastModifiedBy>
  <cp:revision>88</cp:revision>
  <dcterms:created xsi:type="dcterms:W3CDTF">2018-07-29T16:44:48Z</dcterms:created>
  <dcterms:modified xsi:type="dcterms:W3CDTF">2019-02-06T09:59:55Z</dcterms:modified>
</cp:coreProperties>
</file>