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CCCB-4FE9-406F-99A3-19950CA647A5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F6FE-67D6-43D9-AC57-A77E5C06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r="35104" b="31744"/>
          <a:stretch/>
        </p:blipFill>
        <p:spPr>
          <a:xfrm>
            <a:off x="3524250" y="620784"/>
            <a:ext cx="3337944" cy="40602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342988">
            <a:off x="5221964" y="1803632"/>
            <a:ext cx="805343" cy="520119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342988">
            <a:off x="5051554" y="891454"/>
            <a:ext cx="492607" cy="520119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342988">
            <a:off x="5552196" y="875834"/>
            <a:ext cx="359375" cy="261360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74212" y="2685593"/>
            <a:ext cx="923645" cy="862950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54148" y="2709025"/>
            <a:ext cx="923645" cy="862950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8114" y="87412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Haptic vibration actuator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  <a:endCxn id="7" idx="1"/>
          </p:cNvCxnSpPr>
          <p:nvPr/>
        </p:nvCxnSpPr>
        <p:spPr>
          <a:xfrm>
            <a:off x="2483142" y="410578"/>
            <a:ext cx="3166443" cy="46210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208" y="898802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Arm microcontroller</a:t>
            </a:r>
          </a:p>
          <a:p>
            <a:pPr algn="ctr"/>
            <a:r>
              <a:rPr lang="en-US" dirty="0" smtClean="0"/>
              <a:t>(Arduino flora)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6" idx="3"/>
          </p:cNvCxnSpPr>
          <p:nvPr/>
        </p:nvCxnSpPr>
        <p:spPr>
          <a:xfrm>
            <a:off x="2336236" y="1221968"/>
            <a:ext cx="2730556" cy="332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342988">
            <a:off x="5501278" y="1147968"/>
            <a:ext cx="893037" cy="391515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06" y="1660322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 for Arm microcontroller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  <a:endCxn id="18" idx="3"/>
          </p:cNvCxnSpPr>
          <p:nvPr/>
        </p:nvCxnSpPr>
        <p:spPr>
          <a:xfrm flipV="1">
            <a:off x="2364034" y="1351486"/>
            <a:ext cx="3239104" cy="63200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44" y="2537031"/>
            <a:ext cx="226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Arm position sensor (ZX near visible light detector)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5" idx="4"/>
          </p:cNvCxnSpPr>
          <p:nvPr/>
        </p:nvCxnSpPr>
        <p:spPr>
          <a:xfrm flipV="1">
            <a:off x="2347472" y="2304158"/>
            <a:ext cx="3178134" cy="69453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2197" y="3775995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 matrix display (sense HAT)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3"/>
            <a:endCxn id="8" idx="2"/>
          </p:cNvCxnSpPr>
          <p:nvPr/>
        </p:nvCxnSpPr>
        <p:spPr>
          <a:xfrm flipV="1">
            <a:off x="2437225" y="3117068"/>
            <a:ext cx="1936987" cy="98209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115" y="4563276"/>
            <a:ext cx="226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information processor (raspberry pi 2B+)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3"/>
            <a:endCxn id="9" idx="3"/>
          </p:cNvCxnSpPr>
          <p:nvPr/>
        </p:nvCxnSpPr>
        <p:spPr>
          <a:xfrm flipV="1">
            <a:off x="2547143" y="3445599"/>
            <a:ext cx="2642270" cy="15793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42" y="0"/>
            <a:ext cx="9144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342988">
            <a:off x="9859200" y="3534917"/>
            <a:ext cx="1803487" cy="1465038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342988">
            <a:off x="5371868" y="2781638"/>
            <a:ext cx="1303447" cy="1145385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342988">
            <a:off x="4949918" y="1983088"/>
            <a:ext cx="359375" cy="261360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114" y="87412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Haptic vibration actuator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2483142" y="410578"/>
            <a:ext cx="2564165" cy="156936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8560" y="4503572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Arm microcontroller</a:t>
            </a:r>
          </a:p>
          <a:p>
            <a:pPr algn="ctr"/>
            <a:r>
              <a:rPr lang="en-US" dirty="0" smtClean="0"/>
              <a:t>(Arduino flora)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4" idx="3"/>
          </p:cNvCxnSpPr>
          <p:nvPr/>
        </p:nvCxnSpPr>
        <p:spPr>
          <a:xfrm flipV="1">
            <a:off x="2423588" y="3553289"/>
            <a:ext cx="3019679" cy="12734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14641">
            <a:off x="6584250" y="1329495"/>
            <a:ext cx="1456173" cy="1300892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353" y="1972326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 for Arm microcontroller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  <a:endCxn id="12" idx="3"/>
          </p:cNvCxnSpPr>
          <p:nvPr/>
        </p:nvCxnSpPr>
        <p:spPr>
          <a:xfrm>
            <a:off x="2400381" y="2295492"/>
            <a:ext cx="4369426" cy="1113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46" y="5740688"/>
            <a:ext cx="226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Arm position sensor (ZX near visible light detector)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3" idx="3"/>
          </p:cNvCxnSpPr>
          <p:nvPr/>
        </p:nvCxnSpPr>
        <p:spPr>
          <a:xfrm flipV="1">
            <a:off x="2325974" y="4503572"/>
            <a:ext cx="7648139" cy="16987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214641">
            <a:off x="5364386" y="1579481"/>
            <a:ext cx="841345" cy="631074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8114" y="839769"/>
            <a:ext cx="226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Haptic vibration actuator Speed controller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2483142" y="1301434"/>
            <a:ext cx="3018957" cy="35234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214641">
            <a:off x="2547582" y="2404731"/>
            <a:ext cx="981035" cy="931078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-86721" y="2619118"/>
            <a:ext cx="2265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Bluetooth module for commination between arm microcontroller and main information processor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6" idx="2"/>
          </p:cNvCxnSpPr>
          <p:nvPr/>
        </p:nvCxnSpPr>
        <p:spPr>
          <a:xfrm flipV="1">
            <a:off x="2178307" y="2839664"/>
            <a:ext cx="370231" cy="65661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6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214641">
            <a:off x="1544851" y="1992158"/>
            <a:ext cx="3928490" cy="4029948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19199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of the running application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3" idx="0"/>
          </p:cNvCxnSpPr>
          <p:nvPr/>
        </p:nvCxnSpPr>
        <p:spPr>
          <a:xfrm>
            <a:off x="2265028" y="442365"/>
            <a:ext cx="1369794" cy="155371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214641">
            <a:off x="6235695" y="1992159"/>
            <a:ext cx="3928490" cy="4029948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90844" y="119200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Script of the application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9" idx="0"/>
          </p:cNvCxnSpPr>
          <p:nvPr/>
        </p:nvCxnSpPr>
        <p:spPr>
          <a:xfrm>
            <a:off x="6955872" y="442366"/>
            <a:ext cx="1369794" cy="155371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4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214641">
            <a:off x="3390430" y="3007225"/>
            <a:ext cx="3928490" cy="4029948"/>
          </a:xfrm>
          <a:prstGeom prst="ellipse">
            <a:avLst/>
          </a:prstGeom>
          <a:solidFill>
            <a:srgbClr val="FF313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6504" y="1729884"/>
            <a:ext cx="22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Maze type 1 is running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3" idx="1"/>
          </p:cNvCxnSpPr>
          <p:nvPr/>
        </p:nvCxnSpPr>
        <p:spPr>
          <a:xfrm>
            <a:off x="2491532" y="2053050"/>
            <a:ext cx="1565820" cy="14604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0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3</cp:revision>
  <dcterms:created xsi:type="dcterms:W3CDTF">2019-02-01T00:08:33Z</dcterms:created>
  <dcterms:modified xsi:type="dcterms:W3CDTF">2019-02-01T00:33:11Z</dcterms:modified>
</cp:coreProperties>
</file>