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BF1C38-74BA-4468-BDF8-DEB0B3DEBB8C}">
  <a:tblStyle styleId="{9ABF1C38-74BA-4468-BDF8-DEB0B3DEB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Nuestro objetivo era lanzar tabletas de menú en las mesas para que los clientes puedan ver las opciones así como pedir de forma rápida y simple, para brindar una experiencia digital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familiar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Mientras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implementamos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la prueba piloto los ingresos aumentaron hasta un 20%  a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comparación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de meses anteriores. Esto demostró que el uso intuitivo de las tabletas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aumentó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un promedio diario de clientes en un 10% mejorando la satisfacción del cliente a un 72%. Las tabletas ayudaron identificar pedidos incorrectos por lo cual aprendimos que darles un mantenimiento constante permitirá identificar errores de manera más rápida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Planeamos darle un seguimiento a la satisfacción del cliente e implementar las tabletas en más sucursales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{9ABF1C38-74BA-4468-BDF8-DEB0B3DEBB8C}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