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0efe001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0efe001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0efe001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0efe001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0efe001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0efe001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Puntos clave de una prueba piloto.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  <p:sp>
        <p:nvSpPr>
          <p:cNvPr id="65" name="Google Shape;65;p14"/>
          <p:cNvSpPr txBox="1"/>
          <p:nvPr/>
        </p:nvSpPr>
        <p:spPr>
          <a:xfrm>
            <a:off x="736225" y="1141675"/>
            <a:ext cx="7778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Frente al lanzamiento piloto se busca verificar el correcto funcionamiento de las tabletas, el equipo de las distintas áreas, sistemas IT y recursos materiales. Alcanzando la instalación completa, configuración eficaz y elaboración de contenido en las sucursales piloto.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75" y="1315925"/>
            <a:ext cx="7270850" cy="3464125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79" name="Google Shape;79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98" y="1257473"/>
            <a:ext cx="5159874" cy="31905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85" name="Google Shape;85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25" y="843125"/>
            <a:ext cx="6214851" cy="3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4294967295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91" name="Google Shape;91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75" y="854025"/>
            <a:ext cx="6214851" cy="3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4294967295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97" name="Google Shape;97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50" y="1071950"/>
            <a:ext cx="6214851" cy="3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104" name="Google Shape;104;p20"/>
          <p:cNvSpPr txBox="1"/>
          <p:nvPr/>
        </p:nvSpPr>
        <p:spPr>
          <a:xfrm>
            <a:off x="1155100" y="1446725"/>
            <a:ext cx="70833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Conseguir un mayor alcance en el uso de las tabletas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Implementar una mejor experiencia de usuario en la navegación y métodos de pago más seguros.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Solucionar las fallas técnicas más rápido.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Revisar el proceso de rotación de mesas para reducir el tiempo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Elaborar más contenido para promocionar más los aperitivos.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  <p:sp>
        <p:nvSpPr>
          <p:cNvPr id="111" name="Google Shape;111;p21"/>
          <p:cNvSpPr txBox="1"/>
          <p:nvPr/>
        </p:nvSpPr>
        <p:spPr>
          <a:xfrm>
            <a:off x="1231400" y="1460225"/>
            <a:ext cx="68871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Realizar más encuestas para monitorear la satisfacción al cliente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Proponer cupones u ofertas para el club de los cumpleaños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Seguir capacitando al personal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