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2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5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0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9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1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A60C-3E54-4BF9-90F8-BEE997ECAEF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C08C-54C8-4E17-829C-9C832F298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RESTAURANT RECOMMENDER SYSTEM (For Delhi) 	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5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</a:t>
            </a:r>
            <a:r>
              <a:rPr lang="en-IN" b="1" dirty="0" smtClean="0"/>
              <a:t>&amp; Analysis: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981"/>
            <a:ext cx="366798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565981"/>
            <a:ext cx="4318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1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97" y="1268919"/>
            <a:ext cx="4829849" cy="15813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6" y="2728625"/>
            <a:ext cx="2810267" cy="1581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12" y="2850290"/>
            <a:ext cx="2810267" cy="1581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63" y="4309996"/>
            <a:ext cx="764011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lustering: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6" y="2401358"/>
            <a:ext cx="747324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852" y="1523999"/>
            <a:ext cx="5455497" cy="40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5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41" y="2867661"/>
            <a:ext cx="8726118" cy="2267266"/>
          </a:xfrm>
        </p:spPr>
      </p:pic>
    </p:spTree>
    <p:extLst>
      <p:ext uri="{BB962C8B-B14F-4D97-AF65-F5344CB8AC3E}">
        <p14:creationId xmlns:p14="http://schemas.microsoft.com/office/powerpoint/2010/main" val="48128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6000" smtClean="0"/>
              <a:t>THANK YOU</a:t>
            </a:r>
            <a:endParaRPr lang="en-IN" sz="6000"/>
          </a:p>
        </p:txBody>
      </p:sp>
    </p:spTree>
    <p:extLst>
      <p:ext uri="{BB962C8B-B14F-4D97-AF65-F5344CB8AC3E}">
        <p14:creationId xmlns:p14="http://schemas.microsoft.com/office/powerpoint/2010/main" val="7809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RESTAURANT RECOMMENDER SYSTEM (For Delhi)   </vt:lpstr>
      <vt:lpstr>Methodology &amp; Analysis: </vt:lpstr>
      <vt:lpstr>Datasets</vt:lpstr>
      <vt:lpstr>Clustering:</vt:lpstr>
      <vt:lpstr>Results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 (For Delhi)</dc:title>
  <dc:creator>Star</dc:creator>
  <cp:lastModifiedBy>Star</cp:lastModifiedBy>
  <cp:revision>2</cp:revision>
  <dcterms:created xsi:type="dcterms:W3CDTF">2019-07-02T15:24:52Z</dcterms:created>
  <dcterms:modified xsi:type="dcterms:W3CDTF">2019-07-02T15:31:24Z</dcterms:modified>
</cp:coreProperties>
</file>