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5243487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524348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5243487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524348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5243487b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524348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5243487b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524348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5243487b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524348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5243487b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524348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5243487b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524348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5243487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5243487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5243487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5243487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5243487b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5243487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524348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524348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5243487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524348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5243487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524348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Classification using GPS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Swadesh Vaibhav		2017A7PS0030P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Vipin Baswan			2017A7PS0429P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Saumil Agarwal			2018A7PS0268P</a:t>
            </a:r>
            <a:endParaRPr/>
          </a:p>
        </p:txBody>
      </p:sp>
      <p:pic>
        <p:nvPicPr>
          <p:cNvPr descr="Image result for bits pilani logo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500" y="171675"/>
            <a:ext cx="1410049" cy="14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67800" y="58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PCA - Principal Component Analysis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98700" y="796100"/>
            <a:ext cx="86328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know about the contribution of each factor in the variance of the dataset, we did Principal Component Analysis (PCA). The results are as following: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1. 0.611 explained variance ratio using only 1st feature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2. 0.907 explained variance ratio using first two features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3. 0.960 explained variance ratio using first three features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4. 0.9998 explained variance ratio using first four features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0.9999 explained variance ratio using first five features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1.0 explained variance ratio using all features.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71000" y="217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PCA</a:t>
            </a:r>
            <a:endParaRPr b="1" sz="32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87" y="830650"/>
            <a:ext cx="6054625" cy="42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225" y="204825"/>
            <a:ext cx="50840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90250" y="526350"/>
            <a:ext cx="687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Classical ML Models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62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Paradigms used-</a:t>
            </a:r>
            <a:endParaRPr b="1"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751350" y="1183025"/>
            <a:ext cx="77502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For training, we used classical Machine Learning models. We got best performance (in terms of accuracy) from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Random Forest Classifier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eXtreme Gradient Boost (XGB) Classifier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, with accuracy of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92.44%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92.31%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respectively.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training and testing process used was 5-Fold Cross Validation.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67800" y="149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of using various models on the dataset-</a:t>
            </a:r>
            <a:endParaRPr b="1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25" y="1119600"/>
            <a:ext cx="7324199" cy="37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67800" y="149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Visualising accuracy using Confusion Matrix</a:t>
            </a:r>
            <a:endParaRPr b="1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63" y="1438225"/>
            <a:ext cx="8311075" cy="26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90250" y="526350"/>
            <a:ext cx="687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Deep Learning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262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Paradigm-</a:t>
            </a:r>
            <a:endParaRPr b="1"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751350" y="1183025"/>
            <a:ext cx="77502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trained our model using Dense Neural Networks given by the Keras framework.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 gave a test accuracy of 89.2%.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model architecture consisted of 6 fully connected Neural layers, with 8, 12, 16, 20, 15 and 10 neural nodes respectively.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All the layers were activated using the ’relu’ function.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final output was obtained using the softmax function.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75" y="118250"/>
            <a:ext cx="65436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815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to-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Kamlesh Tiwari Sir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 Ma’am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MapMyIndia Personnel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63800"/>
            <a:ext cx="61722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90250" y="526350"/>
            <a:ext cx="687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conclusions can be drawn from the results of the project-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888500"/>
            <a:ext cx="85206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 Data can be used to predict the type of vehicles with an </a:t>
            </a:r>
            <a:r>
              <a:rPr b="1" lang="en"/>
              <a:t>accuracy greater than 90%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that are crucial for this prediction are: </a:t>
            </a:r>
            <a:r>
              <a:rPr b="1" lang="en"/>
              <a:t>speed, mean speed, acceleration, variance in acceleration, mean acceleration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ML ensemble models</a:t>
            </a:r>
            <a:r>
              <a:rPr lang="en"/>
              <a:t> are very useful towards this classification.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our inferences, </a:t>
            </a:r>
            <a:r>
              <a:rPr b="1" lang="en"/>
              <a:t>eXtreme Gradient Boost classifier and Random Forest Classifier</a:t>
            </a:r>
            <a:r>
              <a:rPr lang="en"/>
              <a:t> will give the best accuracy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-351825" y="386975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THANK YOU!</a:t>
            </a:r>
            <a:endParaRPr b="1" sz="7200"/>
          </a:p>
        </p:txBody>
      </p:sp>
      <p:sp>
        <p:nvSpPr>
          <p:cNvPr id="185" name="Google Shape;185;p35"/>
          <p:cNvSpPr txBox="1"/>
          <p:nvPr>
            <p:ph idx="4294967295" type="body"/>
          </p:nvPr>
        </p:nvSpPr>
        <p:spPr>
          <a:xfrm>
            <a:off x="5252175" y="1433825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Follow-up on our work?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75850" y="831675"/>
            <a:ext cx="7737900" cy="15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the Project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274800" y="3153075"/>
            <a:ext cx="6384000" cy="24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classify vehicles into different classes based on their GPS footprints in time, at specific intervals.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Used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Deep Learning Techniques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Shallow Models like Decision Tree.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Models like Baggage Classifier.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Deep Learning Model, ANN.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67800" y="126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887175"/>
            <a:ext cx="86328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dataset was provided by MapMyIndia. It consisted of the GPS histories of vehicles in 3168 files.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Each file had the following information about various vehicles: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Vehicle ID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Latitude and Longitude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Time Stamps (Date and time format)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Speed of vehicle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Engine status and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Vehicle label.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67800" y="126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Dividing the dataset into trainable format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87325" y="887125"/>
            <a:ext cx="86328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All the files were processed and divided into files corresponding to each vehicle.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vehicles were found to be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distributed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in the following classes-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1. Car : 2549 (78%) 		2. Ambulance : 588 (18%)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3. Motor Cycle : 18 (0.5%) 	4. Bus : 16 (0.49%)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5. JCB : 1 (0.03%) 			6. Truck : 58 (1.7%)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7. Tractor : 15 (0.46%) 		8. Mini Bus : 1 (0.03%)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9. School Bus : 1 (0.03%) 	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10. Not Available : 34 (1.04%, Removed from the training dataset)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526350"/>
            <a:ext cx="687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of features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Haversine Formula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67800" y="58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Extraction of Features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98700" y="796100"/>
            <a:ext cx="86328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1. The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geo-locations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of vehicles at various timestamps were used to calculate the distance travelled by each of them using the Haversine Formula.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2. Thereafter, we collected 6 features from the dataset: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1. Average of the speed of the vehicle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2. Average of the change in the position of the vehicle.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3. Variance of the speed of the vehicle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4. Variance of the change in the position of the vehicle.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5. Average acceleration of the vehicle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6. Variance of acceleration of the vehicle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