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87946"/>
            <a:ext cx="11719898" cy="156666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Rapido Ride Data Analysis Using Basic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7361" y="4589726"/>
            <a:ext cx="2758130" cy="7849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Saumya Shrivastav</a:t>
            </a:r>
          </a:p>
          <a:p>
            <a:r>
              <a:rPr lang="en-US" dirty="0"/>
              <a:t>NIT </a:t>
            </a:r>
            <a:r>
              <a:rPr lang="en-US" dirty="0" err="1"/>
              <a:t>RAipur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A8198E-35D1-8170-A105-4CA0E9010020}"/>
              </a:ext>
            </a:extLst>
          </p:cNvPr>
          <p:cNvSpPr txBox="1">
            <a:spLocks/>
          </p:cNvSpPr>
          <p:nvPr/>
        </p:nvSpPr>
        <p:spPr>
          <a:xfrm>
            <a:off x="6641690" y="455839"/>
            <a:ext cx="5732207" cy="35439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dirty="0"/>
          </a:p>
        </p:txBody>
      </p:sp>
      <p:pic>
        <p:nvPicPr>
          <p:cNvPr id="1036" name="Picture 12" descr="Rapido Partner Hub">
            <a:extLst>
              <a:ext uri="{FF2B5EF4-FFF2-40B4-BE49-F238E27FC236}">
                <a16:creationId xmlns:a16="http://schemas.microsoft.com/office/drawing/2014/main" id="{57CD1C40-5768-5D24-6304-33532511A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63" y="188253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72D91-9721-D138-E4B7-6EFCF361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57790-AE9C-F39C-28FD-B5EB3F9B8E95}"/>
              </a:ext>
            </a:extLst>
          </p:cNvPr>
          <p:cNvSpPr txBox="1"/>
          <p:nvPr/>
        </p:nvSpPr>
        <p:spPr>
          <a:xfrm>
            <a:off x="481782" y="319505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Most used payment method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CC1B36-C91E-6DEB-32BD-FBEA07EC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315" y="1150375"/>
            <a:ext cx="5491067" cy="1764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33772-ACB6-0CC5-98CD-EADB2F4D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430" y="3618271"/>
            <a:ext cx="3366894" cy="148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8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CAB92-C524-7308-5CD1-E9C52B4EF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7FB609-94BD-A960-A20D-3D2B225B8840}"/>
              </a:ext>
            </a:extLst>
          </p:cNvPr>
          <p:cNvSpPr txBox="1"/>
          <p:nvPr/>
        </p:nvSpPr>
        <p:spPr>
          <a:xfrm>
            <a:off x="481782" y="319505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 Busiest hours in a day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E7E3E-AFD3-14AF-B6FA-6C00FC5D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246" y="1251835"/>
            <a:ext cx="4341554" cy="1599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A7D02-E853-4B5F-70FD-4CA48A358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97" y="3726426"/>
            <a:ext cx="2969287" cy="18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37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80DA1-5D76-06D5-B780-9425D139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75BBE7-9DB3-6BD8-4911-A59A660B1777}"/>
              </a:ext>
            </a:extLst>
          </p:cNvPr>
          <p:cNvSpPr txBox="1"/>
          <p:nvPr/>
        </p:nvSpPr>
        <p:spPr>
          <a:xfrm>
            <a:off x="481782" y="319505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 Peak Time for a Specific Service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65C0F-FE9C-7CBD-A8A5-FCB2188B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74" y="884904"/>
            <a:ext cx="6562858" cy="2640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3FB55-D15D-A4D2-6360-ABABAF1B7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454" y="4056781"/>
            <a:ext cx="342947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4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7C22A-43B0-5860-A3F7-05E9C642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DB9DFC-8997-80F0-A560-7FAA63712787}"/>
              </a:ext>
            </a:extLst>
          </p:cNvPr>
          <p:cNvSpPr txBox="1"/>
          <p:nvPr/>
        </p:nvSpPr>
        <p:spPr>
          <a:xfrm>
            <a:off x="3755924" y="2551428"/>
            <a:ext cx="75708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 </a:t>
            </a:r>
            <a:r>
              <a:rPr lang="en-US" sz="4400" dirty="0">
                <a:latin typeface="Arial Black" panose="020B0A04020102020204" pitchFamily="34" charset="0"/>
              </a:rPr>
              <a:t>Thank You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2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369F7-E293-13AC-3365-5F9AA7617EB5}"/>
              </a:ext>
            </a:extLst>
          </p:cNvPr>
          <p:cNvSpPr txBox="1"/>
          <p:nvPr/>
        </p:nvSpPr>
        <p:spPr>
          <a:xfrm>
            <a:off x="1288024" y="1158155"/>
            <a:ext cx="55060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HELLO ! </a:t>
            </a:r>
          </a:p>
          <a:p>
            <a:endParaRPr lang="en-US" sz="3200" dirty="0"/>
          </a:p>
          <a:p>
            <a:r>
              <a:rPr lang="en-US" sz="3200" dirty="0"/>
              <a:t>I am Saumya Shrivastav In this project </a:t>
            </a:r>
            <a:r>
              <a:rPr lang="en-US" sz="3200" dirty="0" err="1"/>
              <a:t>i</a:t>
            </a:r>
            <a:r>
              <a:rPr lang="en-US" sz="3200" dirty="0"/>
              <a:t> have solved queries </a:t>
            </a:r>
            <a:r>
              <a:rPr lang="en-US" sz="3200" dirty="0" err="1"/>
              <a:t>realted</a:t>
            </a:r>
            <a:r>
              <a:rPr lang="en-US" sz="3200" dirty="0"/>
              <a:t> to pizza sales using SQL</a:t>
            </a:r>
            <a:endParaRPr lang="en-IN" sz="3200" dirty="0"/>
          </a:p>
        </p:txBody>
      </p:sp>
      <p:pic>
        <p:nvPicPr>
          <p:cNvPr id="3076" name="Picture 4" descr="Rapido: Bike-Taxi, Auto &amp; Cabs on the ...">
            <a:extLst>
              <a:ext uri="{FF2B5EF4-FFF2-40B4-BE49-F238E27FC236}">
                <a16:creationId xmlns:a16="http://schemas.microsoft.com/office/drawing/2014/main" id="{296DD2C8-87C3-7BF4-81B8-15D54634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091" y="956935"/>
            <a:ext cx="2792362" cy="295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8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62B33-3B9A-2D26-E989-80680C9D6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9" y="1190487"/>
            <a:ext cx="5744377" cy="418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BCAF5-834D-B269-00F4-BB7155473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842" y="1512898"/>
            <a:ext cx="3848637" cy="3537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208E17-DEB0-D071-F97C-B626CF139248}"/>
              </a:ext>
            </a:extLst>
          </p:cNvPr>
          <p:cNvSpPr txBox="1"/>
          <p:nvPr/>
        </p:nvSpPr>
        <p:spPr>
          <a:xfrm>
            <a:off x="420449" y="336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Database and Schemes 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02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33132-1080-78F9-5637-30C694721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633" y="1154059"/>
            <a:ext cx="4344006" cy="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7423A2-A383-A41F-B3A1-DADC86E28DF4}"/>
              </a:ext>
            </a:extLst>
          </p:cNvPr>
          <p:cNvSpPr txBox="1"/>
          <p:nvPr/>
        </p:nvSpPr>
        <p:spPr>
          <a:xfrm>
            <a:off x="235974" y="245806"/>
            <a:ext cx="3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Retrieve all the complete ride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F3D27-B8A3-E542-90BD-01AF196D2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35" y="2597982"/>
            <a:ext cx="1025033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3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87718-3D56-3035-8CA0-96C69430B221}"/>
              </a:ext>
            </a:extLst>
          </p:cNvPr>
          <p:cNvSpPr txBox="1"/>
          <p:nvPr/>
        </p:nvSpPr>
        <p:spPr>
          <a:xfrm>
            <a:off x="383459" y="287281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Find the average ride distance for each vehicle type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6CF27-FD5F-17DF-F6BB-D883BE56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70" y="979152"/>
            <a:ext cx="4906060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DC2C4-3741-9E67-CE67-6E23EC5C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835" y="2888431"/>
            <a:ext cx="3180447" cy="18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59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E9437-E23F-11F2-8863-B5E6BA4B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7536E-B1D8-D02E-A327-0589CD9FBC96}"/>
              </a:ext>
            </a:extLst>
          </p:cNvPr>
          <p:cNvSpPr txBox="1"/>
          <p:nvPr/>
        </p:nvSpPr>
        <p:spPr>
          <a:xfrm>
            <a:off x="383459" y="287281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Get total number of ride cancelled by customer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CC769-FBD2-BCCD-CBD3-37F6F058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448" y="948127"/>
            <a:ext cx="4648849" cy="1028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50D3A9-2780-5DFB-10A0-7FAE5EAF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717" y="3016192"/>
            <a:ext cx="2783748" cy="8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29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6178CB-5FF5-19B6-6A05-6042021CE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1C552-79A8-CFEE-B925-B8723400DBB9}"/>
              </a:ext>
            </a:extLst>
          </p:cNvPr>
          <p:cNvSpPr txBox="1"/>
          <p:nvPr/>
        </p:nvSpPr>
        <p:spPr>
          <a:xfrm>
            <a:off x="383459" y="287281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Total revenue collected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18980-FE13-15CF-CB0D-B3883EF9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687" y="994229"/>
            <a:ext cx="7584397" cy="1247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BEAD3-CD0B-8077-60FB-D3A9235F5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52" y="3309078"/>
            <a:ext cx="2257833" cy="13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90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DDA58-7104-6016-4DDE-480E5DDD7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417EF-DE39-3011-6763-56005359B8A6}"/>
              </a:ext>
            </a:extLst>
          </p:cNvPr>
          <p:cNvSpPr txBox="1"/>
          <p:nvPr/>
        </p:nvSpPr>
        <p:spPr>
          <a:xfrm>
            <a:off x="383459" y="287281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Most popular destination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446F1-07D3-1318-B5DB-26ACF69A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416" y="1090366"/>
            <a:ext cx="5257928" cy="1652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02278-F734-F306-4C3B-0DC4E1A6E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138" y="3915590"/>
            <a:ext cx="270547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95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8E204-CD3B-9C7E-3D48-C200BAD9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683B4-AD90-C7A2-FF64-80D64B2FC533}"/>
              </a:ext>
            </a:extLst>
          </p:cNvPr>
          <p:cNvSpPr txBox="1"/>
          <p:nvPr/>
        </p:nvSpPr>
        <p:spPr>
          <a:xfrm>
            <a:off x="481782" y="319505"/>
            <a:ext cx="7570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 Top 3 most used service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98170-3F0E-45DB-CA06-C5D37367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21" y="1060871"/>
            <a:ext cx="4702794" cy="164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9CDFA6-0AB3-9D02-E363-B6C6FA3D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982" y="3429000"/>
            <a:ext cx="2993173" cy="139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4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0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1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7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8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9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91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Georgia Pro Cond Light</vt:lpstr>
      <vt:lpstr>Speak Pro</vt:lpstr>
      <vt:lpstr>RetrospectVTI</vt:lpstr>
      <vt:lpstr>Rapido Ride Data Analysis Using Basic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Saumya Shrivastav</dc:creator>
  <cp:lastModifiedBy>Saumya Shrivastav</cp:lastModifiedBy>
  <cp:revision>1</cp:revision>
  <dcterms:created xsi:type="dcterms:W3CDTF">2025-07-31T10:35:23Z</dcterms:created>
  <dcterms:modified xsi:type="dcterms:W3CDTF">2025-07-31T11:53:49Z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