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2F9F111-7B8A-4BCD-BD00-48915EBFB03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DED8EA9-7EF4-497D-BEC2-6D78F421725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fun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Anonymous/Lambda Function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Python, anonymous function is a </a:t>
            </a:r>
            <a:r>
              <a:rPr lang="en-IN" dirty="0">
                <a:hlinkClick r:id="rId2" tooltip="Functions in Python Programming"/>
              </a:rPr>
              <a:t>function</a:t>
            </a:r>
            <a:r>
              <a:rPr lang="en-IN" dirty="0"/>
              <a:t> that is defined without a name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Lambda </a:t>
            </a:r>
            <a:r>
              <a:rPr lang="en-IN" dirty="0"/>
              <a:t>functions can have any number of arguments but only one expression. The expression is evaluated and returned.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Defination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1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060848"/>
            <a:ext cx="7884864" cy="4065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lambda arguments: </a:t>
            </a:r>
            <a:r>
              <a:rPr lang="en-IN" b="1" dirty="0" smtClean="0"/>
              <a:t>expression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pt-BR" dirty="0" smtClean="0"/>
              <a:t>x </a:t>
            </a:r>
            <a:r>
              <a:rPr lang="pt-BR" dirty="0"/>
              <a:t>= lambda a : a + 10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print(x(5</a:t>
            </a:r>
            <a:r>
              <a:rPr lang="pt-BR" dirty="0" smtClean="0"/>
              <a:t>))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x </a:t>
            </a:r>
            <a:r>
              <a:rPr lang="en-IN" dirty="0"/>
              <a:t>= lambda a, b : a * b</a:t>
            </a:r>
            <a:br>
              <a:rPr lang="en-IN" dirty="0"/>
            </a:br>
            <a:r>
              <a:rPr lang="en-IN" dirty="0"/>
              <a:t>print(x(5, 6</a:t>
            </a:r>
            <a:r>
              <a:rPr lang="en-IN" dirty="0" smtClean="0"/>
              <a:t>))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7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1" y="2276872"/>
            <a:ext cx="7668840" cy="3849291"/>
          </a:xfrm>
        </p:spPr>
        <p:txBody>
          <a:bodyPr/>
          <a:lstStyle/>
          <a:p>
            <a:pPr fontAlgn="base"/>
            <a:r>
              <a:rPr lang="en-IN" dirty="0"/>
              <a:t>The filter() function in Python takes in a function and a list as arguments.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function is called with all the items in the list and a new list is returned which contains items for which the function </a:t>
            </a:r>
            <a:r>
              <a:rPr lang="en-IN" dirty="0" err="1"/>
              <a:t>evaluats</a:t>
            </a:r>
            <a:r>
              <a:rPr lang="en-IN" dirty="0"/>
              <a:t> to True.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ilter()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7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</a:t>
            </a:r>
            <a:r>
              <a:rPr lang="en-IN" dirty="0"/>
              <a:t>Program to filter out only the even items from a </a:t>
            </a:r>
            <a:r>
              <a:rPr lang="en-IN" dirty="0" smtClean="0"/>
              <a:t>list </a:t>
            </a:r>
            <a:r>
              <a:rPr lang="en-IN" dirty="0" err="1" smtClean="0"/>
              <a:t>my_list</a:t>
            </a:r>
            <a:r>
              <a:rPr lang="en-IN" dirty="0" smtClean="0"/>
              <a:t> </a:t>
            </a:r>
            <a:r>
              <a:rPr lang="en-IN" dirty="0"/>
              <a:t>= [1, 5, 4, 6, 8, 11, 3, 12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 err="1" smtClean="0"/>
              <a:t>new_list</a:t>
            </a:r>
            <a:r>
              <a:rPr lang="en-IN" dirty="0" smtClean="0"/>
              <a:t> </a:t>
            </a:r>
            <a:r>
              <a:rPr lang="en-IN" dirty="0"/>
              <a:t>= list(filter(lambda x: (x%2 == 0) , </a:t>
            </a:r>
            <a:r>
              <a:rPr lang="en-IN" dirty="0" err="1"/>
              <a:t>my_list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new_list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# </a:t>
            </a:r>
            <a:r>
              <a:rPr lang="en-IN" dirty="0"/>
              <a:t>Output: [4, 6, 8, 12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9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pPr fontAlgn="base"/>
            <a:r>
              <a:rPr lang="en-IN" dirty="0"/>
              <a:t>The map() function in Python takes in a function and a list.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function is called with all the items in the list and a new list is returned which contains items returned by that function for each item.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ap()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5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 Program to double each item in a list using map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my_list</a:t>
            </a:r>
            <a:r>
              <a:rPr lang="en-IN" dirty="0" smtClean="0"/>
              <a:t> </a:t>
            </a:r>
            <a:r>
              <a:rPr lang="en-IN" dirty="0"/>
              <a:t>= [1, 5, 4, 6, 8, 11, 3, 12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 err="1" smtClean="0"/>
              <a:t>new_list</a:t>
            </a:r>
            <a:r>
              <a:rPr lang="en-IN" dirty="0" smtClean="0"/>
              <a:t> </a:t>
            </a:r>
            <a:r>
              <a:rPr lang="en-IN" dirty="0"/>
              <a:t>= list(map(lambda x: x * 2 , </a:t>
            </a:r>
            <a:r>
              <a:rPr lang="en-IN" dirty="0" err="1"/>
              <a:t>my_list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new_list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# Output: [2, 10, 8, 12, 16, 22, 6, 24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1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r>
              <a:rPr lang="en-IN" dirty="0"/>
              <a:t>The reduce() function in Python takes in a function and a list as argument.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function is called with a lambda function and a list and a </a:t>
            </a:r>
            <a:r>
              <a:rPr lang="en-IN" dirty="0" smtClean="0"/>
              <a:t>new </a:t>
            </a:r>
            <a:r>
              <a:rPr lang="en-IN" dirty="0"/>
              <a:t>reduced result is returned.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performs a repetitive operation over the pairs of the list.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a part of </a:t>
            </a:r>
            <a:r>
              <a:rPr lang="en-IN" dirty="0" err="1"/>
              <a:t>functools</a:t>
            </a:r>
            <a:r>
              <a:rPr lang="en-IN" dirty="0"/>
              <a:t> module.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educe()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from </a:t>
            </a:r>
            <a:r>
              <a:rPr lang="en-IN" dirty="0" err="1"/>
              <a:t>functools</a:t>
            </a:r>
            <a:r>
              <a:rPr lang="en-IN" dirty="0"/>
              <a:t> import reduce</a:t>
            </a:r>
          </a:p>
          <a:p>
            <a:pPr marL="0" indent="0">
              <a:buNone/>
            </a:pPr>
            <a:r>
              <a:rPr lang="en-IN" dirty="0"/>
              <a:t>li = [5, 8, 10, 20, 50, 100] </a:t>
            </a:r>
          </a:p>
          <a:p>
            <a:pPr marL="0" indent="0">
              <a:buNone/>
            </a:pPr>
            <a:r>
              <a:rPr lang="en-IN" dirty="0"/>
              <a:t>sum = reduce((lambda x, y: x + y), li) </a:t>
            </a:r>
          </a:p>
          <a:p>
            <a:pPr marL="0" indent="0">
              <a:buNone/>
            </a:pPr>
            <a:r>
              <a:rPr lang="en-IN" dirty="0"/>
              <a:t>print (sum)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IN" smtClean="0"/>
              <a:t>#Output: 193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9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</TotalTime>
  <Words>246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Anonymous/Lambda Function</vt:lpstr>
      <vt:lpstr>Defination</vt:lpstr>
      <vt:lpstr>Syntax</vt:lpstr>
      <vt:lpstr>filter()</vt:lpstr>
      <vt:lpstr>PowerPoint Presentation</vt:lpstr>
      <vt:lpstr>map()</vt:lpstr>
      <vt:lpstr>PowerPoint Presentation</vt:lpstr>
      <vt:lpstr>reduce()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Anonymous/Lambda Function</dc:title>
  <dc:creator>ACHAL BHATT</dc:creator>
  <cp:lastModifiedBy>ACHAL BHATT</cp:lastModifiedBy>
  <cp:revision>4</cp:revision>
  <dcterms:created xsi:type="dcterms:W3CDTF">2020-02-10T02:57:00Z</dcterms:created>
  <dcterms:modified xsi:type="dcterms:W3CDTF">2020-02-10T03:36:59Z</dcterms:modified>
</cp:coreProperties>
</file>