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73E2A-FC20-47DE-8895-A53C8E43FF78}" v="54" dt="2025-10-09T17:50:26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8F13-17B9-5E3B-569C-87AB540E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CFCD6-8FF4-9267-D884-531FCCCD8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A2A6-2C93-4C01-41EE-DD87CACF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875B-C964-F01B-3C59-A2AF4384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48356-54BB-B365-5AB8-0AF8779F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5A81-ED97-7248-296C-F21B2C32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C6463-BF9B-4E0F-23B2-9D7F23944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05B7-F498-2DCE-7376-1B6637E9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4AC42-FCFB-EDEC-F8C2-784B6395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B994B-6CCC-C071-55DD-3A652F32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8FB6B-2E35-D907-B9CE-553AB2E18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AC601-20AF-54CF-2298-280CC39A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0BF-34FF-25B2-A0FF-142CB61B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6971-FC8F-1C33-400E-000CE912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A7CE0-5A2F-16D1-3BD8-C1F8A9B6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9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3688-7B0E-B5E1-C4EC-45ECDBE5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F5A8-0C99-65D6-6E26-59045095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6673-28A0-CF23-48DA-5A6EE7D0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76DF-FD1C-CA49-7FD1-755BD00A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8FE1-9DE2-99F0-3245-A37E241A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5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D1A8-2321-CBC8-5494-9CD0317A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5FAB-7CCF-9F82-A872-40BCDC46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EEDFE-C33E-AE2F-CB3F-DDAE1AAB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678F-A365-8C3D-6094-218777BE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1BB9D-2050-C4A2-44A1-E5CC317B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6DC1-C374-2C14-598B-4D4A953B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F1FA-4ADA-46F1-1E2C-BE988860C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452E1-15B5-ABB6-883D-A71C9C26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4BFF3-5802-F94A-FA6C-6BD3089C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224A4-8955-4D0D-7D5C-600C78E6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D43EF-8034-972B-E797-9EF815C5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2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28E9-9093-9F85-B327-E215574E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65E3-284C-55D0-F205-DA4E2A36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8F26A-C2D6-7CF2-2EF3-2B61A27E5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4AC88-A78B-1F74-028B-FC1EDBE0F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AD8FC-5D8B-04B8-9DCC-D8BE1228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81E18-983F-0588-889E-6C4AB1DC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94BE-916A-4188-A328-CFAFAFAD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31E6B-52BC-A3D7-7401-12FF6AAB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1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94E6-B870-3B4F-A00C-3A612899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4CE59-F479-8B8C-67A8-6DC7AD8A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8A105-8736-CE6B-E88C-DFAA4078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84C3F-CE7E-3828-152D-7BC1BA32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7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A4765-4C42-0D5C-65E7-75D6BD99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D5809-3764-0A43-8B3A-E37E382D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291D-A0A1-BBED-BA4A-89DD9075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2E54-60E2-B47E-8B8F-71E93B0E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B8C3-761C-7B18-22FA-1C675D9D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8A551-2040-F5AF-A68E-1BCBE508C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D4D5-8A2A-4C46-79B3-CD08C6E8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DFCC-37F5-6DF1-C826-35FAEFC8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EA195-3097-9958-E9C0-84B6F497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7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8A2A-D7A9-CE26-5304-453512C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EFCF1-0E13-3EA3-6E49-86E74E902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1FFCB-6A41-B5BB-1F01-7886FDB35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87CD-10BB-B9F8-FE5D-0785F1EF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B326-ED1A-D9FB-D708-00B1592C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3813-886A-5734-8F5F-A225099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7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CB12B-10C8-B785-8619-2D8E7940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DBB6C-0434-10BF-3C66-C2A01A6A6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DE9F-EFF2-6E7F-EBB2-9E416B907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3AC3-D46C-4FA9-87A6-2BF59A621E23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A30B-F4DB-3B9D-DE40-3C9428670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860C-9AA8-7A1E-44D9-CAA3ADB21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EBD3-758D-4174-ADD2-B81B00A53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0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D0D67C-7FAA-0692-9D81-02A0CB48A1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793750"/>
            <a:ext cx="9398000" cy="527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CC293C-5689-B914-4526-7B561FEC9071}"/>
              </a:ext>
            </a:extLst>
          </p:cNvPr>
          <p:cNvSpPr/>
          <p:nvPr/>
        </p:nvSpPr>
        <p:spPr>
          <a:xfrm>
            <a:off x="737117" y="2682551"/>
            <a:ext cx="10319658" cy="1492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4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Biodiversity: The Web of Life</a:t>
            </a:r>
            <a:endParaRPr lang="en-IN" sz="45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C004A-D66D-8F31-DAE2-D5CD9FAEA2FC}"/>
              </a:ext>
            </a:extLst>
          </p:cNvPr>
          <p:cNvSpPr txBox="1"/>
          <p:nvPr/>
        </p:nvSpPr>
        <p:spPr>
          <a:xfrm>
            <a:off x="4649905" y="4175449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By: Saumya Kanti Sarma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4E799-5B2B-DBA3-7EF4-14690AAA3AD8}"/>
              </a:ext>
            </a:extLst>
          </p:cNvPr>
          <p:cNvSpPr txBox="1"/>
          <p:nvPr/>
        </p:nvSpPr>
        <p:spPr>
          <a:xfrm>
            <a:off x="9884623" y="5541030"/>
            <a:ext cx="910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FY-BCA-B</a:t>
            </a:r>
          </a:p>
          <a:p>
            <a:r>
              <a:rPr lang="en-IN" sz="1400" dirty="0"/>
              <a:t>Roll: 2570</a:t>
            </a:r>
          </a:p>
        </p:txBody>
      </p:sp>
    </p:spTree>
    <p:extLst>
      <p:ext uri="{BB962C8B-B14F-4D97-AF65-F5344CB8AC3E}">
        <p14:creationId xmlns:p14="http://schemas.microsoft.com/office/powerpoint/2010/main" val="277654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9837F5-15D6-E03F-7DDB-510F5C33C8D2}"/>
              </a:ext>
            </a:extLst>
          </p:cNvPr>
          <p:cNvSpPr/>
          <p:nvPr/>
        </p:nvSpPr>
        <p:spPr>
          <a:xfrm>
            <a:off x="953423" y="433874"/>
            <a:ext cx="10319658" cy="741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What is Biodiversity?</a:t>
            </a:r>
            <a:endParaRPr lang="en-IN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60C68-BBBA-1DED-F57A-C35D82062588}"/>
              </a:ext>
            </a:extLst>
          </p:cNvPr>
          <p:cNvSpPr txBox="1"/>
          <p:nvPr/>
        </p:nvSpPr>
        <p:spPr>
          <a:xfrm>
            <a:off x="936171" y="1286145"/>
            <a:ext cx="101672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Biodiversity means the variety of living organisms on Earth. This includes:</a:t>
            </a:r>
          </a:p>
          <a:p>
            <a:r>
              <a:rPr lang="en-US" sz="2200" dirty="0"/>
              <a:t>plants</a:t>
            </a:r>
          </a:p>
          <a:p>
            <a:r>
              <a:rPr lang="en-US" sz="2200" dirty="0"/>
              <a:t> animals</a:t>
            </a:r>
          </a:p>
          <a:p>
            <a:r>
              <a:rPr lang="en-US" sz="2200" dirty="0"/>
              <a:t>Fungi and </a:t>
            </a:r>
          </a:p>
          <a:p>
            <a:r>
              <a:rPr lang="en-US" sz="2200" dirty="0"/>
              <a:t>microorganisms.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07F17-041B-C5EC-93D1-402CA377A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3429000"/>
            <a:ext cx="3458341" cy="1197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99F96-E686-2E3A-171C-71AB7BA60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05" y="3053557"/>
            <a:ext cx="3252961" cy="2004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711806-3B09-5502-CE7D-735DDABFE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60" y="3014725"/>
            <a:ext cx="3458103" cy="2025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537E8B-6209-87F6-96FF-5E1C73B9C5DD}"/>
              </a:ext>
            </a:extLst>
          </p:cNvPr>
          <p:cNvSpPr txBox="1"/>
          <p:nvPr/>
        </p:nvSpPr>
        <p:spPr>
          <a:xfrm>
            <a:off x="1399592" y="5402424"/>
            <a:ext cx="236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Arial Black" panose="020B0A04020102020204" pitchFamily="34" charset="0"/>
              </a:rPr>
              <a:t>Genetic Diversity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A12C2-E255-C993-4D66-5E45D18D2F73}"/>
              </a:ext>
            </a:extLst>
          </p:cNvPr>
          <p:cNvSpPr txBox="1"/>
          <p:nvPr/>
        </p:nvSpPr>
        <p:spPr>
          <a:xfrm>
            <a:off x="4993095" y="5402424"/>
            <a:ext cx="23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Arial Black" panose="020B0A04020102020204" pitchFamily="34" charset="0"/>
              </a:rPr>
              <a:t>Species Diversity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2BD7D-7983-C408-5149-8DCD9F206A8D}"/>
              </a:ext>
            </a:extLst>
          </p:cNvPr>
          <p:cNvSpPr txBox="1"/>
          <p:nvPr/>
        </p:nvSpPr>
        <p:spPr>
          <a:xfrm>
            <a:off x="8474632" y="5402424"/>
            <a:ext cx="27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Arial Black" panose="020B0A04020102020204" pitchFamily="34" charset="0"/>
              </a:rPr>
              <a:t>Ecosystem Diversity</a:t>
            </a:r>
          </a:p>
        </p:txBody>
      </p:sp>
    </p:spTree>
    <p:extLst>
      <p:ext uri="{BB962C8B-B14F-4D97-AF65-F5344CB8AC3E}">
        <p14:creationId xmlns:p14="http://schemas.microsoft.com/office/powerpoint/2010/main" val="29684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5A0D578-56B8-341B-34C4-56DCE5DE44E7}"/>
              </a:ext>
            </a:extLst>
          </p:cNvPr>
          <p:cNvGrpSpPr/>
          <p:nvPr/>
        </p:nvGrpSpPr>
        <p:grpSpPr>
          <a:xfrm>
            <a:off x="755780" y="1409998"/>
            <a:ext cx="9284280" cy="2691882"/>
            <a:chOff x="755780" y="737118"/>
            <a:chExt cx="9284280" cy="26918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0CE054-795B-D090-CFD3-3E04B10A9F56}"/>
                </a:ext>
              </a:extLst>
            </p:cNvPr>
            <p:cNvSpPr txBox="1"/>
            <p:nvPr/>
          </p:nvSpPr>
          <p:spPr>
            <a:xfrm>
              <a:off x="755780" y="737118"/>
              <a:ext cx="233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Genetic diversity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8EABFD-02CE-D57B-3D13-3B0F0E842EDB}"/>
                </a:ext>
              </a:extLst>
            </p:cNvPr>
            <p:cNvSpPr txBox="1"/>
            <p:nvPr/>
          </p:nvSpPr>
          <p:spPr>
            <a:xfrm>
              <a:off x="1082351" y="1120676"/>
              <a:ext cx="895770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Variation of genes within a species. Every individual of a species carries slightly different versions of genes</a:t>
              </a:r>
            </a:p>
            <a:p>
              <a:r>
                <a:rPr lang="en-US" sz="1600" b="1" dirty="0"/>
                <a:t>Example: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Different breeds of dogs (same species, but different genes).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Rice varieties that resist drought or pests.</a:t>
              </a:r>
            </a:p>
            <a:p>
              <a:r>
                <a:rPr lang="en-US" sz="1600" b="1" dirty="0"/>
                <a:t>Why it matters: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Helps species adapt to changing environments or diseases.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Increases chances of survival and evolution.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Basis for natural selection.</a:t>
              </a:r>
            </a:p>
            <a:p>
              <a:endParaRPr lang="en-IN" sz="16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DB35E2-7C84-1F03-B638-91206056BC40}"/>
              </a:ext>
            </a:extLst>
          </p:cNvPr>
          <p:cNvGrpSpPr/>
          <p:nvPr/>
        </p:nvGrpSpPr>
        <p:grpSpPr>
          <a:xfrm>
            <a:off x="755780" y="3917214"/>
            <a:ext cx="8615956" cy="2431435"/>
            <a:chOff x="755780" y="737118"/>
            <a:chExt cx="8615956" cy="24314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E6D02F-0B30-E747-35FD-C8E8154CF61B}"/>
                </a:ext>
              </a:extLst>
            </p:cNvPr>
            <p:cNvSpPr txBox="1"/>
            <p:nvPr/>
          </p:nvSpPr>
          <p:spPr>
            <a:xfrm>
              <a:off x="755780" y="737118"/>
              <a:ext cx="235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Species diversity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6107FE-F1B8-B0D6-BB37-CEB63B0D94DB}"/>
                </a:ext>
              </a:extLst>
            </p:cNvPr>
            <p:cNvSpPr txBox="1"/>
            <p:nvPr/>
          </p:nvSpPr>
          <p:spPr>
            <a:xfrm>
              <a:off x="1082351" y="1106450"/>
              <a:ext cx="8289385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Variety of different species within a particular region or ecosystem.</a:t>
              </a:r>
            </a:p>
            <a:p>
              <a:r>
                <a:rPr lang="en-US" sz="1600" b="1" dirty="0"/>
                <a:t>Example: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 rainforest might have tigers, monkeys, birds, insects, and plants — all different species.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Coral reefs have thousands of species of fish and corals.</a:t>
              </a:r>
            </a:p>
            <a:p>
              <a:r>
                <a:rPr lang="en-US" sz="1600" b="1" dirty="0"/>
                <a:t>Why it matters: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The more species there are, the more stable and resilient an ecosystem becomes.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Each species plays a specific role (for example, bees pollinate, decomposers recycle nutrients).</a:t>
              </a:r>
            </a:p>
            <a:p>
              <a:endParaRPr lang="en-IN" sz="16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F4ADB86-20C9-1099-A423-F4C5F47B27EF}"/>
              </a:ext>
            </a:extLst>
          </p:cNvPr>
          <p:cNvSpPr/>
          <p:nvPr/>
        </p:nvSpPr>
        <p:spPr>
          <a:xfrm>
            <a:off x="936171" y="433874"/>
            <a:ext cx="10319658" cy="741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Types of Biodiversity</a:t>
            </a:r>
            <a:endParaRPr lang="en-IN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B36024-285A-73E8-6EC3-0FCBDA21522E}"/>
              </a:ext>
            </a:extLst>
          </p:cNvPr>
          <p:cNvGrpSpPr/>
          <p:nvPr/>
        </p:nvGrpSpPr>
        <p:grpSpPr>
          <a:xfrm>
            <a:off x="535846" y="1109799"/>
            <a:ext cx="7783114" cy="3046988"/>
            <a:chOff x="670762" y="1237318"/>
            <a:chExt cx="6128778" cy="30469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5B8EFDD-EEE0-ABF5-65A3-69C581C20C6A}"/>
                </a:ext>
              </a:extLst>
            </p:cNvPr>
            <p:cNvSpPr txBox="1"/>
            <p:nvPr/>
          </p:nvSpPr>
          <p:spPr>
            <a:xfrm>
              <a:off x="985996" y="1237318"/>
              <a:ext cx="2736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Ecosystem diversity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E5FFBE-73A8-1812-21BD-F310779DD218}"/>
                </a:ext>
              </a:extLst>
            </p:cNvPr>
            <p:cNvSpPr txBox="1"/>
            <p:nvPr/>
          </p:nvSpPr>
          <p:spPr>
            <a:xfrm>
              <a:off x="985996" y="1606650"/>
              <a:ext cx="581354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Variety of ecosystems within a geographic area or across the planet.</a:t>
              </a:r>
            </a:p>
            <a:p>
              <a:r>
                <a:rPr lang="en-US" sz="1600" b="1" dirty="0"/>
                <a:t>Example: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Forests, grasslands, deserts, wetlands, and coral reefs — all are unique ecosystems.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Each has different climate, soil, and species adapted to it.</a:t>
              </a:r>
            </a:p>
            <a:p>
              <a:r>
                <a:rPr lang="en-US" sz="1600" b="1" dirty="0"/>
                <a:t>Why it matters:</a:t>
              </a: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Provides a wide range of habitats and resources.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Supports all forms of life and natural cycles (like the water and carbon cycles).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Ensures the planet’s ecological balance.</a:t>
              </a:r>
            </a:p>
            <a:p>
              <a:endParaRPr lang="en-IN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5CA32-C894-6B8C-A037-EB6935956C3A}"/>
                </a:ext>
              </a:extLst>
            </p:cNvPr>
            <p:cNvSpPr txBox="1"/>
            <p:nvPr/>
          </p:nvSpPr>
          <p:spPr>
            <a:xfrm>
              <a:off x="670762" y="3914974"/>
              <a:ext cx="3498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Examples of ecosystem diversity: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CADFBB-DF11-1FC0-3A2B-BB95D36F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48" y="4156787"/>
            <a:ext cx="2419442" cy="1861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EE732-77B3-4D69-665A-914EF4AF4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10" y="4156788"/>
            <a:ext cx="2532690" cy="1861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791A8-0FE9-AD51-2FCA-63A738DF4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3" y="4156787"/>
            <a:ext cx="2648597" cy="1861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EF73CD-2A21-4909-0311-A38A18977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39" y="4156788"/>
            <a:ext cx="2419442" cy="18614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FCCB0B-34AB-5F6F-7B6F-F52DC9F02172}"/>
              </a:ext>
            </a:extLst>
          </p:cNvPr>
          <p:cNvSpPr txBox="1"/>
          <p:nvPr/>
        </p:nvSpPr>
        <p:spPr>
          <a:xfrm>
            <a:off x="1585185" y="6018243"/>
            <a:ext cx="7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9C24BC-291B-A5E7-69DF-A5881922888D}"/>
              </a:ext>
            </a:extLst>
          </p:cNvPr>
          <p:cNvSpPr txBox="1"/>
          <p:nvPr/>
        </p:nvSpPr>
        <p:spPr>
          <a:xfrm>
            <a:off x="4294754" y="6018243"/>
            <a:ext cx="11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Grassland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37BF2-41E9-E40A-1CEB-D854318B11CC}"/>
              </a:ext>
            </a:extLst>
          </p:cNvPr>
          <p:cNvSpPr txBox="1"/>
          <p:nvPr/>
        </p:nvSpPr>
        <p:spPr>
          <a:xfrm>
            <a:off x="7247455" y="6018243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Desert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72075-8108-8FF6-2AFC-95C30AAF482E}"/>
              </a:ext>
            </a:extLst>
          </p:cNvPr>
          <p:cNvSpPr txBox="1"/>
          <p:nvPr/>
        </p:nvSpPr>
        <p:spPr>
          <a:xfrm>
            <a:off x="9878930" y="6018243"/>
            <a:ext cx="106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Wetlands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2DECB-CCC1-6D7B-B676-54881D06B360}"/>
              </a:ext>
            </a:extLst>
          </p:cNvPr>
          <p:cNvSpPr/>
          <p:nvPr/>
        </p:nvSpPr>
        <p:spPr>
          <a:xfrm>
            <a:off x="936171" y="254312"/>
            <a:ext cx="10319658" cy="741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Types of Biodiversity</a:t>
            </a:r>
            <a:endParaRPr lang="en-IN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5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A0A1A-2880-2804-91F4-B98232F0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0C176E-D3CA-0706-F9DB-094D73A072D9}"/>
              </a:ext>
            </a:extLst>
          </p:cNvPr>
          <p:cNvSpPr/>
          <p:nvPr/>
        </p:nvSpPr>
        <p:spPr>
          <a:xfrm>
            <a:off x="936171" y="433874"/>
            <a:ext cx="10319658" cy="741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Importance of Biodiversity</a:t>
            </a:r>
            <a:endParaRPr lang="en-IN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10316-CA69-AB57-300E-853949173473}"/>
              </a:ext>
            </a:extLst>
          </p:cNvPr>
          <p:cNvSpPr txBox="1"/>
          <p:nvPr/>
        </p:nvSpPr>
        <p:spPr>
          <a:xfrm>
            <a:off x="936171" y="1397675"/>
            <a:ext cx="7827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Biodiversity is very important to us because: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food, medicine, and raw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Maintains balance in ecosystems (pollination, water cycle, oxygen production).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climate stability and soil fertility.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of cultural and recreational value.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027BF-0855-0ABF-82E1-C60366DD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9" y="3354355"/>
            <a:ext cx="2136472" cy="2220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A5F725-B1AB-3338-5D58-75BE088F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35" y="3334434"/>
            <a:ext cx="3358501" cy="223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0D09C4-6603-6455-27A2-3EFA39BC9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44" y="3334434"/>
            <a:ext cx="3358501" cy="22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DD3B-1EFD-AE12-3FEB-FABA7FF6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F567ED-0C5D-AC5D-4F7D-51BE87B64599}"/>
              </a:ext>
            </a:extLst>
          </p:cNvPr>
          <p:cNvSpPr/>
          <p:nvPr/>
        </p:nvSpPr>
        <p:spPr>
          <a:xfrm>
            <a:off x="936171" y="433874"/>
            <a:ext cx="10319658" cy="741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Threads to Biodiversity</a:t>
            </a:r>
            <a:endParaRPr lang="en-IN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01D77-71C7-2722-1E46-3080799B6A03}"/>
              </a:ext>
            </a:extLst>
          </p:cNvPr>
          <p:cNvSpPr txBox="1"/>
          <p:nvPr/>
        </p:nvSpPr>
        <p:spPr>
          <a:xfrm>
            <a:off x="936171" y="1397675"/>
            <a:ext cx="34115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Highlight key dangers:</a:t>
            </a:r>
            <a:endParaRPr lang="en-IN" dirty="0"/>
          </a:p>
          <a:p>
            <a:r>
              <a:rPr lang="en-IN" dirty="0"/>
              <a:t>Deforestation</a:t>
            </a:r>
          </a:p>
          <a:p>
            <a:r>
              <a:rPr lang="en-IN" dirty="0"/>
              <a:t>Pollution </a:t>
            </a:r>
          </a:p>
          <a:p>
            <a:r>
              <a:rPr lang="en-IN" dirty="0"/>
              <a:t>Climate change </a:t>
            </a:r>
          </a:p>
          <a:p>
            <a:r>
              <a:rPr lang="en-IN" dirty="0"/>
              <a:t>Overexploitation (hunting, fishing)</a:t>
            </a:r>
          </a:p>
          <a:p>
            <a:r>
              <a:rPr lang="en-IN" dirty="0"/>
              <a:t>Habitat loss due to urbanization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716B0-130A-28F1-D133-A8C53DD1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188" y="3748984"/>
            <a:ext cx="3148641" cy="2392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25D5F-8FAB-D084-B03E-029B125E2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50" y="3748984"/>
            <a:ext cx="2548300" cy="254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1FCE15-E8F0-4C84-6EE8-BAA8BACB1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08" y="3838533"/>
            <a:ext cx="2486227" cy="23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4035-2400-7DA0-D44B-3AF439C7B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BA2B0-B722-7F71-E76C-732EDC8B50AA}"/>
              </a:ext>
            </a:extLst>
          </p:cNvPr>
          <p:cNvSpPr/>
          <p:nvPr/>
        </p:nvSpPr>
        <p:spPr>
          <a:xfrm>
            <a:off x="936171" y="433874"/>
            <a:ext cx="10319658" cy="7417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Protecting Biodiversity</a:t>
            </a:r>
            <a:endParaRPr lang="en-IN" sz="3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E0499-4FF4-0CEB-F489-088B25261F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8844"/>
            <a:ext cx="5324422" cy="5324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E130B-8726-B3EC-B392-21318754628E}"/>
              </a:ext>
            </a:extLst>
          </p:cNvPr>
          <p:cNvSpPr txBox="1"/>
          <p:nvPr/>
        </p:nvSpPr>
        <p:spPr>
          <a:xfrm>
            <a:off x="936170" y="1635659"/>
            <a:ext cx="58873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 and calls to action:</a:t>
            </a:r>
            <a:endParaRPr lang="en-US" dirty="0"/>
          </a:p>
          <a:p>
            <a:r>
              <a:rPr lang="en-US" dirty="0"/>
              <a:t>Wildlife conservation &amp; protected areas </a:t>
            </a:r>
          </a:p>
          <a:p>
            <a:r>
              <a:rPr lang="en-US" dirty="0"/>
              <a:t>Plant more trees </a:t>
            </a:r>
          </a:p>
          <a:p>
            <a:r>
              <a:rPr lang="en-US" dirty="0"/>
              <a:t>Reduce pollution &amp; waste </a:t>
            </a:r>
          </a:p>
          <a:p>
            <a:r>
              <a:rPr lang="en-US" dirty="0"/>
              <a:t>Support sustainable products</a:t>
            </a:r>
          </a:p>
          <a:p>
            <a:r>
              <a:rPr lang="en-US" dirty="0"/>
              <a:t>Spread awareness and educate others</a:t>
            </a:r>
          </a:p>
          <a:p>
            <a:endParaRPr lang="en-US" dirty="0"/>
          </a:p>
          <a:p>
            <a:r>
              <a:rPr lang="en-US" dirty="0"/>
              <a:t>“The Earth is what we all have in common…” Wendell Berry</a:t>
            </a:r>
          </a:p>
        </p:txBody>
      </p:sp>
    </p:spTree>
    <p:extLst>
      <p:ext uri="{BB962C8B-B14F-4D97-AF65-F5344CB8AC3E}">
        <p14:creationId xmlns:p14="http://schemas.microsoft.com/office/powerpoint/2010/main" val="274743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3AC7C-89DB-3456-8AE1-550F9208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949C04-4BF3-5447-6732-FEE67EDF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793750"/>
            <a:ext cx="9398000" cy="5270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2E5572-00A2-AC5B-3BE2-41EFA6001FEB}"/>
              </a:ext>
            </a:extLst>
          </p:cNvPr>
          <p:cNvSpPr/>
          <p:nvPr/>
        </p:nvSpPr>
        <p:spPr>
          <a:xfrm>
            <a:off x="737117" y="2682551"/>
            <a:ext cx="10319658" cy="1492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4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IN" sz="45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E22DF-2934-ADF9-F219-E6E1F98D6C0C}"/>
              </a:ext>
            </a:extLst>
          </p:cNvPr>
          <p:cNvSpPr txBox="1"/>
          <p:nvPr/>
        </p:nvSpPr>
        <p:spPr>
          <a:xfrm>
            <a:off x="9884623" y="5541030"/>
            <a:ext cx="910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FY-BCA-B</a:t>
            </a:r>
          </a:p>
          <a:p>
            <a:r>
              <a:rPr lang="en-IN" sz="1400" dirty="0"/>
              <a:t>Roll: 2570</a:t>
            </a:r>
          </a:p>
        </p:txBody>
      </p:sp>
    </p:spTree>
    <p:extLst>
      <p:ext uri="{BB962C8B-B14F-4D97-AF65-F5344CB8AC3E}">
        <p14:creationId xmlns:p14="http://schemas.microsoft.com/office/powerpoint/2010/main" val="208202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405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Serean Miles</dc:creator>
  <cp:lastModifiedBy>Serean Miles</cp:lastModifiedBy>
  <cp:revision>2</cp:revision>
  <dcterms:created xsi:type="dcterms:W3CDTF">2025-10-08T06:52:58Z</dcterms:created>
  <dcterms:modified xsi:type="dcterms:W3CDTF">2025-10-09T17:52:25Z</dcterms:modified>
</cp:coreProperties>
</file>