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5"/>
  </p:notesMasterIdLst>
  <p:sldIdLst>
    <p:sldId id="319" r:id="rId2"/>
    <p:sldId id="320" r:id="rId3"/>
    <p:sldId id="321" r:id="rId4"/>
  </p:sldIdLst>
  <p:sldSz cx="9144000" cy="5143500" type="screen16x9"/>
  <p:notesSz cx="6858000" cy="9144000"/>
  <p:embeddedFontLst>
    <p:embeddedFont>
      <p:font typeface="Latha" panose="020B0604020202020204" pitchFamily="34" charset="0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4679F-AD25-406C-9B9E-5A5C8DA26079}">
  <a:tblStyle styleId="{0814679F-AD25-406C-9B9E-5A5C8DA2607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EDE6"/>
          </a:solidFill>
        </a:fill>
      </a:tcStyle>
    </a:wholeTbl>
    <a:band1H>
      <a:tcTxStyle/>
      <a:tcStyle>
        <a:tcBdr/>
        <a:fill>
          <a:solidFill>
            <a:srgbClr val="FDD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DD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797924-31D4-4ABF-B58D-19FD0A358E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4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Shape 7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Shape 7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Shape 8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Shape 1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5" r:id="rId4"/>
    <p:sldLayoutId id="2147483667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5">
            <a:extLst>
              <a:ext uri="{FF2B5EF4-FFF2-40B4-BE49-F238E27FC236}">
                <a16:creationId xmlns:a16="http://schemas.microsoft.com/office/drawing/2014/main" id="{4E77CE05-7724-47E8-A704-11DF6B595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076" y="3601500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latin typeface="Lato" panose="020B0604020202020204" charset="0"/>
                <a:cs typeface="Latha" panose="020B0502040204020203" pitchFamily="34" charset="0"/>
              </a:rPr>
              <a:t>Blood Bank Portal to donate and request for Blood </a:t>
            </a:r>
            <a:endParaRPr sz="3200" i="0" u="none" strike="noStrike" cap="none" dirty="0">
              <a:solidFill>
                <a:schemeClr val="lt1"/>
              </a:solidFill>
              <a:latin typeface="Lato" panose="020B0604020202020204" charset="0"/>
              <a:cs typeface="Latha" panose="020B0502040204020203" pitchFamily="34" charset="0"/>
              <a:sym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6926" y="1542000"/>
            <a:ext cx="4306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7200" b="1" dirty="0">
                <a:solidFill>
                  <a:schemeClr val="lt1"/>
                </a:solidFill>
                <a:latin typeface="Lato" panose="020B0604020202020204" charset="0"/>
                <a:ea typeface="Raleway"/>
                <a:cs typeface="Latha" panose="020B0502040204020203" pitchFamily="34" charset="0"/>
                <a:sym typeface="Raleway"/>
              </a:rPr>
              <a:t>Fill 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FAB55-24AE-46D9-A972-7AB28640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40" y="1096542"/>
            <a:ext cx="3927516" cy="20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0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5">
            <a:extLst>
              <a:ext uri="{FF2B5EF4-FFF2-40B4-BE49-F238E27FC236}">
                <a16:creationId xmlns:a16="http://schemas.microsoft.com/office/drawing/2014/main" id="{4E77CE05-7724-47E8-A704-11DF6B595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076" y="3601500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err="1">
                <a:latin typeface="Lato" panose="020B0604020202020204" charset="0"/>
                <a:cs typeface="Latha" panose="020B0502040204020203" pitchFamily="34" charset="0"/>
              </a:rPr>
              <a:t>Rakshak</a:t>
            </a:r>
            <a:r>
              <a:rPr lang="en-US" sz="3200" dirty="0">
                <a:latin typeface="Lato" panose="020B0604020202020204" charset="0"/>
                <a:cs typeface="Latha" panose="020B0502040204020203" pitchFamily="34" charset="0"/>
              </a:rPr>
              <a:t>(2017207) | Rohan (2017217) | Siddharth (2017255)</a:t>
            </a:r>
            <a:endParaRPr sz="3200" i="0" u="none" strike="noStrike" cap="none" dirty="0">
              <a:solidFill>
                <a:schemeClr val="lt1"/>
              </a:solidFill>
              <a:latin typeface="Lato" panose="020B0604020202020204" charset="0"/>
              <a:cs typeface="Latha" panose="020B0502040204020203" pitchFamily="34" charset="0"/>
              <a:sym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112" y="359959"/>
            <a:ext cx="7652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lt1"/>
                </a:solidFill>
                <a:latin typeface="Lato" panose="020B0604020202020204" charset="0"/>
                <a:ea typeface="Raleway"/>
                <a:cs typeface="Latha" panose="020B0502040204020203" pitchFamily="34" charset="0"/>
                <a:sym typeface="Raleway"/>
              </a:rPr>
              <a:t>CS 201 : DBMS</a:t>
            </a:r>
          </a:p>
          <a:p>
            <a:pPr algn="ctr"/>
            <a:endParaRPr lang="en-IN" sz="4800" b="1" dirty="0">
              <a:solidFill>
                <a:schemeClr val="lt1"/>
              </a:solidFill>
              <a:latin typeface="Lato" panose="020B0604020202020204" charset="0"/>
              <a:ea typeface="Raleway"/>
              <a:cs typeface="Latha" panose="020B0502040204020203" pitchFamily="34" charset="0"/>
              <a:sym typeface="Raleway"/>
            </a:endParaRPr>
          </a:p>
          <a:p>
            <a:pPr algn="ctr"/>
            <a:r>
              <a:rPr lang="en-IN" sz="4800" b="1" dirty="0" err="1">
                <a:solidFill>
                  <a:schemeClr val="lt1"/>
                </a:solidFill>
                <a:latin typeface="Lato" panose="020B0604020202020204" charset="0"/>
                <a:ea typeface="Raleway"/>
                <a:cs typeface="Latha" panose="020B0502040204020203" pitchFamily="34" charset="0"/>
                <a:sym typeface="Raleway"/>
              </a:rPr>
              <a:t>Dr.</a:t>
            </a:r>
            <a:r>
              <a:rPr lang="en-IN" sz="4800" b="1" dirty="0">
                <a:solidFill>
                  <a:schemeClr val="lt1"/>
                </a:solidFill>
                <a:latin typeface="Lato" panose="020B0604020202020204" charset="0"/>
                <a:ea typeface="Raleway"/>
                <a:cs typeface="Latha" panose="020B0502040204020203" pitchFamily="34" charset="0"/>
                <a:sym typeface="Raleway"/>
              </a:rPr>
              <a:t> </a:t>
            </a:r>
            <a:r>
              <a:rPr lang="en-IN" sz="4800" b="1" dirty="0" err="1">
                <a:solidFill>
                  <a:schemeClr val="lt1"/>
                </a:solidFill>
                <a:latin typeface="Lato" panose="020B0604020202020204" charset="0"/>
                <a:ea typeface="Raleway"/>
                <a:cs typeface="Latha" panose="020B0502040204020203" pitchFamily="34" charset="0"/>
                <a:sym typeface="Raleway"/>
              </a:rPr>
              <a:t>Pritee</a:t>
            </a:r>
            <a:r>
              <a:rPr lang="en-IN" sz="4800" b="1" dirty="0">
                <a:solidFill>
                  <a:schemeClr val="lt1"/>
                </a:solidFill>
                <a:latin typeface="Lato" panose="020B0604020202020204" charset="0"/>
                <a:ea typeface="Raleway"/>
                <a:cs typeface="Latha" panose="020B0502040204020203" pitchFamily="34" charset="0"/>
                <a:sym typeface="Raleway"/>
              </a:rPr>
              <a:t> Khanna</a:t>
            </a:r>
          </a:p>
        </p:txBody>
      </p:sp>
    </p:spTree>
    <p:extLst>
      <p:ext uri="{BB962C8B-B14F-4D97-AF65-F5344CB8AC3E}">
        <p14:creationId xmlns:p14="http://schemas.microsoft.com/office/powerpoint/2010/main" val="189276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5">
            <a:extLst>
              <a:ext uri="{FF2B5EF4-FFF2-40B4-BE49-F238E27FC236}">
                <a16:creationId xmlns:a16="http://schemas.microsoft.com/office/drawing/2014/main" id="{4E77CE05-7724-47E8-A704-11DF6B595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076" y="3601500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3200" i="0" u="none" strike="noStrike" cap="none" dirty="0">
              <a:solidFill>
                <a:schemeClr val="lt1"/>
              </a:solidFill>
              <a:latin typeface="Lato" panose="020B0604020202020204" charset="0"/>
              <a:cs typeface="Latha" panose="020B0502040204020203" pitchFamily="34" charset="0"/>
              <a:sym typeface="Raleway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779D0-386E-4397-B6E5-1B440E2F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7597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Lato</vt:lpstr>
      <vt:lpstr>Raleway</vt:lpstr>
      <vt:lpstr>Arial</vt:lpstr>
      <vt:lpstr>Latha</vt:lpstr>
      <vt:lpstr>Swiss</vt:lpstr>
      <vt:lpstr>Blood Bank Portal to donate and request for Blood </vt:lpstr>
      <vt:lpstr>Rakshak(2017207) | Rohan (2017217) | Siddharth (2017255)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Report: RFID-based Bus Boarding System</dc:title>
  <dc:creator>Ajwad Shaikh</dc:creator>
  <cp:lastModifiedBy>Himanshu Pandey</cp:lastModifiedBy>
  <cp:revision>57</cp:revision>
  <dcterms:modified xsi:type="dcterms:W3CDTF">2018-11-26T18:02:17Z</dcterms:modified>
</cp:coreProperties>
</file>