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315" r:id="rId7"/>
    <p:sldId id="324" r:id="rId8"/>
    <p:sldId id="325" r:id="rId9"/>
    <p:sldId id="282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5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69C96-2AA5-09AE-F54E-31A966AC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67946-F251-0327-1C69-A270EFB82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939B7-C56A-3C51-D8D5-193A6BA6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2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CAC4-2A05-D886-427F-9F8AFBAF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71A0E0-AE30-B6FF-36B1-1BAEEE6D1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106D8-A8C6-CFF6-4E02-EEF1F440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9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axila-aws.bits-pilani.ac.in/course/view.php?id=1367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umya-P/Flutter-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6OlUIR3pQzBH6Sug3nzgeEFNy6lVjLZv/view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  <a:hlinkClick r:id="rId3"/>
              </a:rPr>
              <a:t>Cross Platform Application Development (Merged - SEZG585/SSZG585)(S2-24)</a:t>
            </a:r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91715"/>
            <a:ext cx="8801100" cy="3207344"/>
          </a:xfrm>
        </p:spPr>
        <p:txBody>
          <a:bodyPr>
            <a:normAutofit/>
          </a:bodyPr>
          <a:lstStyle/>
          <a:p>
            <a:r>
              <a:rPr lang="en-US" sz="3200" b="1" dirty="0"/>
              <a:t>ID: 2023TM93679</a:t>
            </a:r>
          </a:p>
          <a:p>
            <a:r>
              <a:rPr lang="en-US" sz="3200" b="1" dirty="0"/>
              <a:t>NAME: SAUMYA KUMARI A PRAJAPATI</a:t>
            </a:r>
          </a:p>
          <a:p>
            <a:r>
              <a:rPr lang="en-US" sz="3200" b="1" dirty="0"/>
              <a:t>EMAILID: 2023tm93679@wilp.bits-pilani.ac.in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FLUTTER APP - </a:t>
            </a:r>
            <a:r>
              <a:rPr lang="en-IN" b="1" dirty="0"/>
              <a:t>Architecture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57950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Frontend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r>
              <a:rPr lang="en-IN" b="1" dirty="0"/>
              <a:t>Flutter</a:t>
            </a:r>
            <a:r>
              <a:rPr lang="en-IN" dirty="0"/>
              <a:t> – Cross-platform mobile/web UI framework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Backend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r>
              <a:rPr lang="en-IN" b="1" dirty="0"/>
              <a:t>Back4App</a:t>
            </a:r>
            <a:r>
              <a:rPr lang="en-IN" dirty="0"/>
              <a:t> – Backend-as-a-Service (BaaS) powered by Parse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Communication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r>
              <a:rPr lang="en-IN" b="1" dirty="0"/>
              <a:t>Parse Flutter SDK</a:t>
            </a:r>
            <a:r>
              <a:rPr lang="en-IN" dirty="0"/>
              <a:t> – RESTful-style abstraction for client-server communication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88F2-5E72-7E53-8F40-DEE828F6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2F40-F56F-2403-908B-B536CE37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FLUTTER APP - </a:t>
            </a:r>
            <a:r>
              <a:rPr lang="en-IN" b="1" dirty="0"/>
              <a:t>Architecture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7B63D-C705-4E18-C7B2-FCEBFB600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6A84B38-67F4-2041-27E6-CEF8CC58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57950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User Authentication 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r>
              <a:rPr lang="en-US" b="1" dirty="0"/>
              <a:t>Managed via the </a:t>
            </a:r>
            <a:r>
              <a:rPr lang="en-US" b="1" dirty="0" err="1"/>
              <a:t>ParseUser</a:t>
            </a:r>
            <a:r>
              <a:rPr lang="en-US" b="1" dirty="0"/>
              <a:t> class from the Parse SDK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r>
              <a:rPr lang="en-US" b="1" dirty="0"/>
              <a:t>Signup/Login:</a:t>
            </a:r>
            <a:br>
              <a:rPr lang="en-US" b="1" dirty="0"/>
            </a:b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ParseUser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(username, password, email)</a:t>
            </a:r>
          </a:p>
          <a:p>
            <a:pPr marL="569214" lvl="4" indent="-285750">
              <a:buFont typeface="Wingdings" panose="05000000000000000000" pitchFamily="2" charset="2"/>
              <a:buChar char="q"/>
            </a:pPr>
            <a:r>
              <a:rPr lang="en-US" b="1" dirty="0"/>
              <a:t>Session management</a:t>
            </a:r>
            <a:br>
              <a:rPr lang="en-US" b="1" dirty="0"/>
            </a:br>
            <a:r>
              <a:rPr lang="en-US" b="1" i="1" dirty="0" err="1">
                <a:solidFill>
                  <a:schemeClr val="bg1">
                    <a:lumMod val="10000"/>
                  </a:schemeClr>
                </a:solidFill>
              </a:rPr>
              <a:t>ParseUser.currentUser</a:t>
            </a:r>
            <a:r>
              <a:rPr lang="en-US" b="1" i="1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569214" lvl="4" indent="-285750">
              <a:buFont typeface="Wingdings" panose="05000000000000000000" pitchFamily="2" charset="2"/>
              <a:buChar char="q"/>
            </a:pPr>
            <a:r>
              <a:rPr lang="en-US" b="1" dirty="0"/>
              <a:t>Token-based authentication is handled internally by the SDK</a:t>
            </a:r>
          </a:p>
          <a:p>
            <a:pPr marL="569214" lvl="1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01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BC2B-9922-34AB-DE54-4B8CDE6C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8278-7A02-2F17-A015-C0D20521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FLUTTER APP - </a:t>
            </a:r>
            <a:r>
              <a:rPr lang="en-IN" dirty="0"/>
              <a:t>Database Structure (on Back4App)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1016C7-2DF2-C5AD-2421-53D00BFC1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350CA05-E99B-0099-6C9D-2C78B24F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303028"/>
            <a:ext cx="6457950" cy="3720337"/>
          </a:xfrm>
        </p:spPr>
        <p:txBody>
          <a:bodyPr>
            <a:normAutofit/>
          </a:bodyPr>
          <a:lstStyle/>
          <a:p>
            <a:pPr marL="626364" lvl="4" indent="-342900">
              <a:buFont typeface="+mj-lt"/>
              <a:buAutoNum type="arabicPeriod"/>
            </a:pPr>
            <a:r>
              <a:rPr lang="en-IN" dirty="0"/>
              <a:t> _User (default class)</a:t>
            </a:r>
            <a:br>
              <a:rPr lang="en-IN" dirty="0"/>
            </a:br>
            <a:r>
              <a:rPr lang="en-IN" dirty="0"/>
              <a:t>Used for managing user accounts and authentication. Fields:</a:t>
            </a:r>
            <a:br>
              <a:rPr lang="en-IN" dirty="0"/>
            </a:br>
            <a:r>
              <a:rPr lang="en-IN" dirty="0"/>
              <a:t>username</a:t>
            </a:r>
            <a:br>
              <a:rPr lang="en-IN" dirty="0"/>
            </a:br>
            <a:r>
              <a:rPr lang="en-IN" dirty="0"/>
              <a:t>email</a:t>
            </a:r>
            <a:br>
              <a:rPr lang="en-IN" dirty="0"/>
            </a:br>
            <a:r>
              <a:rPr lang="en-IN" dirty="0"/>
              <a:t>password</a:t>
            </a:r>
            <a:br>
              <a:rPr lang="en-IN" dirty="0"/>
            </a:br>
            <a:r>
              <a:rPr lang="en-IN" dirty="0" err="1"/>
              <a:t>createdAt</a:t>
            </a:r>
            <a:br>
              <a:rPr lang="en-IN" dirty="0"/>
            </a:br>
            <a:r>
              <a:rPr lang="en-IN" dirty="0" err="1"/>
              <a:t>updatedAt</a:t>
            </a:r>
            <a:endParaRPr lang="en-IN" dirty="0"/>
          </a:p>
          <a:p>
            <a:pPr marL="626364" lvl="4" indent="-342900">
              <a:buFont typeface="+mj-lt"/>
              <a:buAutoNum type="arabicPeriod"/>
            </a:pPr>
            <a:r>
              <a:rPr lang="en-IN" dirty="0"/>
              <a:t>Items (custom class)</a:t>
            </a:r>
            <a:br>
              <a:rPr lang="en-IN" dirty="0"/>
            </a:br>
            <a:r>
              <a:rPr lang="en-IN" dirty="0"/>
              <a:t>Stores user-created records for CRUD operations. Fields:</a:t>
            </a:r>
            <a:br>
              <a:rPr lang="en-IN" dirty="0"/>
            </a:br>
            <a:r>
              <a:rPr lang="en-IN" dirty="0"/>
              <a:t>title (String) </a:t>
            </a:r>
            <a:br>
              <a:rPr lang="en-IN" dirty="0"/>
            </a:br>
            <a:r>
              <a:rPr lang="en-IN" dirty="0" err="1"/>
              <a:t>createdAt</a:t>
            </a:r>
            <a:br>
              <a:rPr lang="en-IN" dirty="0"/>
            </a:br>
            <a:r>
              <a:rPr lang="en-IN" dirty="0" err="1"/>
              <a:t>updatedAt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1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LINKS TO PROJECT FOLDERS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8226610" cy="3497698"/>
          </a:xfrm>
        </p:spPr>
        <p:txBody>
          <a:bodyPr/>
          <a:lstStyle/>
          <a:p>
            <a:r>
              <a:rPr lang="en-US" b="1" dirty="0"/>
              <a:t>GIT LINK: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https://github.com/Saumya-P/Flutter-APP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VIDEO LINK:</a:t>
            </a:r>
            <a:br>
              <a:rPr lang="en-US" dirty="0"/>
            </a:br>
            <a:r>
              <a:rPr lang="en-US" dirty="0">
                <a:hlinkClick r:id="rId4"/>
              </a:rPr>
              <a:t>https://drive.google.com/file/d/16OlUIR3pQzBH6Sug3nzgeEFNy6lVjLZv/view?usp=sharing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DRIVE LINK:</a:t>
            </a:r>
            <a:br>
              <a:rPr lang="en-US" b="1" dirty="0"/>
            </a:br>
            <a:r>
              <a:rPr lang="en-US" dirty="0"/>
              <a:t>https://drive.google.com/drive/folders/1HAA0wd3Uv9bgHBQSdLz2gVi3y2EoG7EL?usp=sharing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{648A36CE-77A2-462E-8416-1B0B8C9B6E0F}tf78438558_win32</Template>
  <TotalTime>22</TotalTime>
  <Words>248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Roboto</vt:lpstr>
      <vt:lpstr>Sabon Next LT</vt:lpstr>
      <vt:lpstr>Wingdings</vt:lpstr>
      <vt:lpstr>Custom</vt:lpstr>
      <vt:lpstr>Cross Platform Application Development (Merged - SEZG585/SSZG585)(S2-24) </vt:lpstr>
      <vt:lpstr>PowerPoint Presentation</vt:lpstr>
      <vt:lpstr>FLUTTER APP - Architecture Overview</vt:lpstr>
      <vt:lpstr>FLUTTER APP - Architecture Overview</vt:lpstr>
      <vt:lpstr>FLUTTER APP - Database Structure (on Back4App)</vt:lpstr>
      <vt:lpstr>LINKS TO PROJECT FOLDERS AND FILES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Saumya P</dc:creator>
  <cp:lastModifiedBy>Saumya P</cp:lastModifiedBy>
  <cp:revision>1</cp:revision>
  <dcterms:created xsi:type="dcterms:W3CDTF">2025-05-20T17:19:54Z</dcterms:created>
  <dcterms:modified xsi:type="dcterms:W3CDTF">2025-05-20T17:41:55Z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