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2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0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9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8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2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90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7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1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D888E-CA0C-4DB7-BF39-B0AE17A8A2F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BC6884-0D2B-44E1-898A-D06E15CA0E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738A-C8E5-E653-9844-4555E8851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11" y="2090175"/>
            <a:ext cx="9700727" cy="169049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sz="4400" b="1" dirty="0"/>
              <a:t>Title: Text-to-Image Generation Using Stable Diffusion (via Diffusers)</a:t>
            </a:r>
            <a:br>
              <a:rPr lang="en-IN" sz="4400" b="1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903DE-6D77-0E3D-B3A9-761D98F13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11" y="2602206"/>
            <a:ext cx="9476793" cy="23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9AD7-F016-9452-0AF1-A17AB6B0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7282"/>
            <a:ext cx="10058400" cy="153955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Introduction to Text-to-Image with Stable Diffusion</a:t>
            </a:r>
            <a:br>
              <a:rPr lang="en-US" dirty="0"/>
            </a:b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0E264F-FFD4-2A06-8E8D-0EAA23805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84530"/>
            <a:ext cx="105155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images from textual descriptions using Stable Diffusion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Diffusion (latent diffusion model)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libraries: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design, game development, product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A363-D2C6-DB1B-436B-45274DEF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45373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Tools and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DE0508-D2AD-BAFA-CCCC-2CAE91059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6151" y="1895299"/>
            <a:ext cx="849241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Libraries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running diffusion pipelines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GPU-accelerated operations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text encoding and image processing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/>
              <a:t>Code Snippet</a:t>
            </a:r>
            <a:r>
              <a:rPr lang="en-IN" dirty="0"/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69287-ADF4-6760-A1FB-FDEB1B532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1" y="3847303"/>
            <a:ext cx="7878049" cy="17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0EC-CD68-368E-6089-70FB61C6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Parameters and Output Generation</a:t>
            </a:r>
            <a:br>
              <a:rPr lang="en-IN" dirty="0"/>
            </a:b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6B2565-5962-B2A9-D836-BDDCBA010B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8416" y="2109172"/>
            <a:ext cx="9237306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Parameters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prompt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input text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guidance_scale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adjusts prompt adherence (e.g., 7.5–12)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num_inference_steps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detail (e.g., 25–50)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resolution of the image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 PIL image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visualized, saved, or integrated in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1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4D55-4830-5C6A-69ED-27A05AD8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Optional UI and Extensions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7196-CD9C-D7EC-1B4E-B6D5BC4A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Simple Gradio Interface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b="1" dirty="0"/>
              <a:t>Possible Enhancements:</a:t>
            </a:r>
          </a:p>
          <a:p>
            <a:pPr lvl="1"/>
            <a:r>
              <a:rPr lang="en-IN" dirty="0"/>
              <a:t>Add style presets</a:t>
            </a:r>
          </a:p>
          <a:p>
            <a:pPr lvl="1"/>
            <a:r>
              <a:rPr lang="en-IN" dirty="0"/>
              <a:t>Integrate with LORA or Dreambooth for personalization</a:t>
            </a:r>
          </a:p>
          <a:p>
            <a:pPr lvl="1"/>
            <a:r>
              <a:rPr lang="en-IN" dirty="0"/>
              <a:t>Batch prompt support and automated post-processing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BD10A-A63F-373E-B950-B33FFB05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11" y="2435291"/>
            <a:ext cx="8541197" cy="8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5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30D6-FF8F-59A4-4CA1-567521C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4598-00A9-15C6-AD6F-7A269ACA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Name-Saumya </a:t>
            </a:r>
            <a:r>
              <a:rPr lang="en-IN" dirty="0" err="1"/>
              <a:t>yede</a:t>
            </a:r>
            <a:endParaRPr lang="en-IN" dirty="0"/>
          </a:p>
          <a:p>
            <a:r>
              <a:rPr lang="en-IN" dirty="0"/>
              <a:t> College Name- Sagar institute of research and technology </a:t>
            </a:r>
            <a:r>
              <a:rPr lang="en-IN" dirty="0" err="1"/>
              <a:t>bhopal</a:t>
            </a:r>
            <a:endParaRPr lang="en-IN" dirty="0"/>
          </a:p>
          <a:p>
            <a:r>
              <a:rPr lang="en-IN" dirty="0"/>
              <a:t> Contact-7693812554</a:t>
            </a:r>
          </a:p>
          <a:p>
            <a:r>
              <a:rPr lang="en-IN"/>
              <a:t> Email-saumyayede05@gmail.com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4403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214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Gill Sans MT</vt:lpstr>
      <vt:lpstr>Gallery</vt:lpstr>
      <vt:lpstr> Title: Text-to-Image Generation Using Stable Diffusion (via Diffusers)  </vt:lpstr>
      <vt:lpstr>  Introduction to Text-to-Image with Stable Diffusion </vt:lpstr>
      <vt:lpstr>Tools and Architecture </vt:lpstr>
      <vt:lpstr>Parameters and Output Generation </vt:lpstr>
      <vt:lpstr>Optional UI and Extensions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saumyayede23@outlook.com</dc:creator>
  <cp:lastModifiedBy>saumyayede23@outlook.com</cp:lastModifiedBy>
  <cp:revision>1</cp:revision>
  <dcterms:created xsi:type="dcterms:W3CDTF">2025-05-17T07:05:12Z</dcterms:created>
  <dcterms:modified xsi:type="dcterms:W3CDTF">2025-05-17T07:35:39Z</dcterms:modified>
</cp:coreProperties>
</file>