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hyperlink" Target="https://github.com/petermr/tigr2ess" TargetMode="External"/><Relationship Id="rId7" Type="http://schemas.openxmlformats.org/officeDocument/2006/relationships/hyperlink" Target="https://contentmine.org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hyperlink" Target="https://www.globalfood.cam.ac.uk/keyprogs/TIGR2ES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877" y="1724919"/>
            <a:ext cx="804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Workshop: Mining the Scholarly Literature for Crop Knowledge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7877" y="2186585"/>
            <a:ext cx="7872938" cy="1753804"/>
            <a:chOff x="879290" y="2186584"/>
            <a:chExt cx="7872938" cy="1753804"/>
          </a:xfrm>
        </p:grpSpPr>
        <p:pic>
          <p:nvPicPr>
            <p:cNvPr id="8" name="Picture 7" descr="mille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485" y="2186584"/>
              <a:ext cx="2338405" cy="1753804"/>
            </a:xfrm>
            <a:prstGeom prst="rect">
              <a:avLst/>
            </a:prstGeom>
          </p:spPr>
        </p:pic>
        <p:pic>
          <p:nvPicPr>
            <p:cNvPr id="10" name="Picture 9" descr="otenuiflorum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90" y="2186584"/>
              <a:ext cx="1470581" cy="1753804"/>
            </a:xfrm>
            <a:prstGeom prst="rect">
              <a:avLst/>
            </a:prstGeom>
          </p:spPr>
        </p:pic>
        <p:pic>
          <p:nvPicPr>
            <p:cNvPr id="11" name="Picture 10" descr="oryz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229" y="2186585"/>
              <a:ext cx="1315673" cy="1753803"/>
            </a:xfrm>
            <a:prstGeom prst="rect">
              <a:avLst/>
            </a:prstGeom>
          </p:spPr>
        </p:pic>
        <p:pic>
          <p:nvPicPr>
            <p:cNvPr id="12" name="Picture 11" descr="triticum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824" y="2186585"/>
              <a:ext cx="2338404" cy="175380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717877" y="4163949"/>
            <a:ext cx="4465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Instructors</a:t>
            </a:r>
          </a:p>
          <a:p>
            <a:endParaRPr lang="en-US" dirty="0" smtClean="0"/>
          </a:p>
          <a:p>
            <a:r>
              <a:rPr lang="en-US" dirty="0" err="1" smtClean="0"/>
              <a:t>Ambarish</a:t>
            </a:r>
            <a:r>
              <a:rPr lang="en-US" dirty="0" smtClean="0"/>
              <a:t> Kumar (NIPGR)</a:t>
            </a:r>
          </a:p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(NIPGR)</a:t>
            </a:r>
          </a:p>
          <a:p>
            <a:r>
              <a:rPr lang="en-US" dirty="0" smtClean="0"/>
              <a:t>Gita </a:t>
            </a:r>
            <a:r>
              <a:rPr lang="en-US" dirty="0" err="1" smtClean="0"/>
              <a:t>Yadav</a:t>
            </a:r>
            <a:r>
              <a:rPr lang="en-US" dirty="0" smtClean="0"/>
              <a:t> (Cambridge/NIPGR)</a:t>
            </a:r>
          </a:p>
          <a:p>
            <a:r>
              <a:rPr lang="en-US" dirty="0" smtClean="0"/>
              <a:t>Peter Murray-Rust (Cambridge/ContentMine)</a:t>
            </a:r>
          </a:p>
          <a:p>
            <a:r>
              <a:rPr lang="en-US" dirty="0" smtClean="0"/>
              <a:t>Vinita </a:t>
            </a:r>
            <a:r>
              <a:rPr lang="en-US" dirty="0" err="1" smtClean="0"/>
              <a:t>Lamba</a:t>
            </a:r>
            <a:r>
              <a:rPr lang="en-US" dirty="0" smtClean="0"/>
              <a:t> (NIPGR)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4527" y="4010243"/>
            <a:ext cx="2472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 from </a:t>
            </a:r>
            <a:r>
              <a:rPr lang="en-US" sz="1200" dirty="0" err="1" smtClean="0"/>
              <a:t>wikidata.org</a:t>
            </a:r>
            <a:r>
              <a:rPr lang="en-US" sz="1200" dirty="0" smtClean="0"/>
              <a:t> (CC BY-SA)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1231" y="4148743"/>
            <a:ext cx="21315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Tools and Resources</a:t>
            </a:r>
          </a:p>
          <a:p>
            <a:endParaRPr lang="en-US" dirty="0"/>
          </a:p>
          <a:p>
            <a:r>
              <a:rPr lang="en-US" dirty="0" err="1" smtClean="0"/>
              <a:t>EuropePMC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etpapers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AMI 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err="1" smtClean="0"/>
              <a:t>wikidata.org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28082" y="1270404"/>
            <a:ext cx="366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https://github.com/petermr/tigr2ess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9195" y="6425740"/>
            <a:ext cx="248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https://contentmine.org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302" y="0"/>
            <a:ext cx="9019697" cy="1293512"/>
            <a:chOff x="124302" y="0"/>
            <a:chExt cx="9019697" cy="1293512"/>
          </a:xfrm>
        </p:grpSpPr>
        <p:pic>
          <p:nvPicPr>
            <p:cNvPr id="5" name="Picture 4" descr="Screenshot 2019-02-24 at 05.20.45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455" y="0"/>
              <a:ext cx="5444589" cy="1270404"/>
            </a:xfrm>
            <a:prstGeom prst="rect">
              <a:avLst/>
            </a:prstGeom>
          </p:spPr>
        </p:pic>
        <p:pic>
          <p:nvPicPr>
            <p:cNvPr id="6" name="Picture 5" descr="Screenshot 2019-02-24 at 05.22.4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44" y="0"/>
              <a:ext cx="2454955" cy="1293512"/>
            </a:xfrm>
            <a:prstGeom prst="rect">
              <a:avLst/>
            </a:prstGeom>
          </p:spPr>
        </p:pic>
        <p:pic>
          <p:nvPicPr>
            <p:cNvPr id="19" name="Picture 18" descr="cambridge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02" y="90668"/>
              <a:ext cx="1018444" cy="1179736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24302" y="6452245"/>
            <a:ext cx="537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https://www.globalfood.cam.ac.uk/keyprogs/TIGR2ESS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12</cp:revision>
  <dcterms:created xsi:type="dcterms:W3CDTF">2019-02-24T04:12:54Z</dcterms:created>
  <dcterms:modified xsi:type="dcterms:W3CDTF">2019-02-24T06:07:00Z</dcterms:modified>
</cp:coreProperties>
</file>