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70FA-C11C-48A4-91C7-0A5358EE1CC0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2A0B-FF78-44B4-8DF1-0CF34D3E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27" y="20496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QE-FULLSTACK AUTOMATION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5" y="1275738"/>
            <a:ext cx="247684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QE-FULLSTACK AUTOMATION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QE-FULLSTACK AUTOMATION</dc:title>
  <dc:creator>Administrator</dc:creator>
  <cp:lastModifiedBy>Administrator</cp:lastModifiedBy>
  <cp:revision>1</cp:revision>
  <dcterms:created xsi:type="dcterms:W3CDTF">2017-02-26T10:48:20Z</dcterms:created>
  <dcterms:modified xsi:type="dcterms:W3CDTF">2017-02-26T10:48:31Z</dcterms:modified>
</cp:coreProperties>
</file>