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9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1F1B88-8868-482E-861D-2693C3BFA8E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BAC211-1A0F-48B0-9C9A-104711CA0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888" y="431532"/>
            <a:ext cx="9144000" cy="4819918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 LEAD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4" y="1015304"/>
            <a:ext cx="2651164" cy="1985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474" y="470459"/>
            <a:ext cx="224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MANAGER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1080962"/>
            <a:ext cx="2562023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55" y="1015304"/>
            <a:ext cx="3443201" cy="1985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0705" y="437881"/>
            <a:ext cx="224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TESTER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31" y="3491180"/>
            <a:ext cx="3892722" cy="2529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0" y="3491179"/>
            <a:ext cx="3631422" cy="2510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03" y="3510278"/>
            <a:ext cx="4184497" cy="24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2017-02-24T13:58:49Z</dcterms:created>
  <dcterms:modified xsi:type="dcterms:W3CDTF">2017-02-24T14:15:05Z</dcterms:modified>
</cp:coreProperties>
</file>