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5D6-9182-4621-891D-CA758794CA3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C96C141-DA01-456D-964A-5EF66312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4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5D6-9182-4621-891D-CA758794CA3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96C141-DA01-456D-964A-5EF66312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8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5D6-9182-4621-891D-CA758794CA3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96C141-DA01-456D-964A-5EF6631249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5874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5D6-9182-4621-891D-CA758794CA3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96C141-DA01-456D-964A-5EF66312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62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5D6-9182-4621-891D-CA758794CA3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96C141-DA01-456D-964A-5EF6631249A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423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5D6-9182-4621-891D-CA758794CA3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96C141-DA01-456D-964A-5EF66312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2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5D6-9182-4621-891D-CA758794CA3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C141-DA01-456D-964A-5EF66312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31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5D6-9182-4621-891D-CA758794CA3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C141-DA01-456D-964A-5EF66312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4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5D6-9182-4621-891D-CA758794CA3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C141-DA01-456D-964A-5EF66312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5D6-9182-4621-891D-CA758794CA3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96C141-DA01-456D-964A-5EF66312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5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5D6-9182-4621-891D-CA758794CA3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96C141-DA01-456D-964A-5EF66312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0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5D6-9182-4621-891D-CA758794CA3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96C141-DA01-456D-964A-5EF66312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0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5D6-9182-4621-891D-CA758794CA3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C141-DA01-456D-964A-5EF66312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7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5D6-9182-4621-891D-CA758794CA3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C141-DA01-456D-964A-5EF66312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6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5D6-9182-4621-891D-CA758794CA3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C141-DA01-456D-964A-5EF66312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5D6-9182-4621-891D-CA758794CA3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96C141-DA01-456D-964A-5EF66312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F05D6-9182-4621-891D-CA758794CA3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C96C141-DA01-456D-964A-5EF66312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0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4468" y="1711866"/>
            <a:ext cx="9144000" cy="3226628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Team Checkmate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000" dirty="0" smtClean="0"/>
              <a:t>1.Harsha </a:t>
            </a:r>
            <a:r>
              <a:rPr lang="en-US" sz="2000" dirty="0" err="1" smtClean="0"/>
              <a:t>Khiroya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2.Manpreet </a:t>
            </a:r>
            <a:r>
              <a:rPr lang="en-US" sz="2000" dirty="0" err="1" smtClean="0"/>
              <a:t>Tuteja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3.Poulamee Mukherjee</a:t>
            </a:r>
            <a:br>
              <a:rPr lang="en-US" sz="2000" dirty="0" smtClean="0"/>
            </a:br>
            <a:r>
              <a:rPr lang="en-US" sz="2000" dirty="0" smtClean="0"/>
              <a:t>4.Prerna Singh</a:t>
            </a:r>
            <a:br>
              <a:rPr lang="en-US" sz="2000" dirty="0" smtClean="0"/>
            </a:br>
            <a:r>
              <a:rPr lang="en-US" sz="2000" dirty="0" smtClean="0"/>
              <a:t>5.Rohit Jain</a:t>
            </a:r>
            <a:br>
              <a:rPr lang="en-US" sz="2000" dirty="0" smtClean="0"/>
            </a:br>
            <a:r>
              <a:rPr lang="en-US" sz="2000" dirty="0" smtClean="0"/>
              <a:t>6.Ruchi </a:t>
            </a:r>
            <a:r>
              <a:rPr lang="en-US" sz="2000" dirty="0" err="1" smtClean="0"/>
              <a:t>Dhage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7.Saumya </a:t>
            </a:r>
            <a:r>
              <a:rPr lang="en-US" sz="2000" dirty="0" err="1" smtClean="0"/>
              <a:t>Paigwar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496" y="1520730"/>
            <a:ext cx="1665392" cy="15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291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Team Checkmate   1.Harsha Khiroya 2.Manpreet Tuteja 3.Poulamee Mukherjee 4.Prerna Singh 5.Rohit Jain 6.Ruchi Dhage 7.Saumya Paigwar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Checkmate   1.Harsha Khiroya 2.Manpreet Tuteja 3.Poulamee Mukherjee 4.Prerna Singh 5.Rohit Jain 6.Ruchi Dhage 7.Saumya Paigwar</dc:title>
  <dc:creator>Administrator</dc:creator>
  <cp:lastModifiedBy>Administrator</cp:lastModifiedBy>
  <cp:revision>1</cp:revision>
  <dcterms:created xsi:type="dcterms:W3CDTF">2017-02-26T11:31:13Z</dcterms:created>
  <dcterms:modified xsi:type="dcterms:W3CDTF">2017-02-26T11:32:33Z</dcterms:modified>
</cp:coreProperties>
</file>