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1590-37AB-4796-A6B1-1A9F1F3EE32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61D-7EBB-4E9B-9F10-A157D164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0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1590-37AB-4796-A6B1-1A9F1F3EE32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61D-7EBB-4E9B-9F10-A157D164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0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1590-37AB-4796-A6B1-1A9F1F3EE32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61D-7EBB-4E9B-9F10-A157D164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9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1590-37AB-4796-A6B1-1A9F1F3EE32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61D-7EBB-4E9B-9F10-A157D164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6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1590-37AB-4796-A6B1-1A9F1F3EE32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61D-7EBB-4E9B-9F10-A157D164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3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1590-37AB-4796-A6B1-1A9F1F3EE32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61D-7EBB-4E9B-9F10-A157D164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9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1590-37AB-4796-A6B1-1A9F1F3EE32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61D-7EBB-4E9B-9F10-A157D164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0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1590-37AB-4796-A6B1-1A9F1F3EE32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61D-7EBB-4E9B-9F10-A157D164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0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1590-37AB-4796-A6B1-1A9F1F3EE32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61D-7EBB-4E9B-9F10-A157D164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3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1590-37AB-4796-A6B1-1A9F1F3EE32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61D-7EBB-4E9B-9F10-A157D164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8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1590-37AB-4796-A6B1-1A9F1F3EE32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61D-7EBB-4E9B-9F10-A157D164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6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81590-37AB-4796-A6B1-1A9F1F3EE32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E661D-7EBB-4E9B-9F10-A157D164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2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561" y="-273934"/>
            <a:ext cx="7533818" cy="739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4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810" y="-190005"/>
            <a:ext cx="7435807" cy="718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53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672" y="-130629"/>
            <a:ext cx="7418579" cy="713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55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304" y="-118753"/>
            <a:ext cx="7963729" cy="711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06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326" y="0"/>
            <a:ext cx="75333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52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63" y="0"/>
            <a:ext cx="73792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810" y="-201881"/>
            <a:ext cx="7727463" cy="730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7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049" y="-249382"/>
            <a:ext cx="8117747" cy="727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3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089" y="0"/>
            <a:ext cx="91018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73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561" y="0"/>
            <a:ext cx="6882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5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670" y="94080"/>
            <a:ext cx="8743271" cy="663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3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811" y="-214170"/>
            <a:ext cx="7545864" cy="707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6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066" y="-154379"/>
            <a:ext cx="7522503" cy="713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52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936" y="-118753"/>
            <a:ext cx="7529770" cy="71114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719" y="0"/>
            <a:ext cx="7242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85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</cp:revision>
  <dcterms:created xsi:type="dcterms:W3CDTF">2017-02-28T11:55:10Z</dcterms:created>
  <dcterms:modified xsi:type="dcterms:W3CDTF">2017-02-28T12:15:19Z</dcterms:modified>
</cp:coreProperties>
</file>