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1%20Introduction/Data_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2%20EDA/EDA_with_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2%20EDA/EDA_with_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3%20Interactive%20Visual%20Analytics%20and%20Dashboard/Interactive_Visual_Analytics_with_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myaSubham/IBM_Data_Science/blob/main/Applied%20Data%20Science%20Capstone/Week%204%20Predictive%20Analysis%20(Classification)/Machine_Learning_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aumyaSubham/IBM_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aumyaSubham/IBM_Data_Science/blob/main/Applied%20Data%20Science%20Capstone/Week%201%20Introduction/Data_Collection_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aumyaSubham/IBM_Data_Science/blob/main/Applied%20Data%20Science%20Capstone/Week%201%20Introduction/Data_Collection_with_Web_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Saumya Subham Mishra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https://github.com/SaumyaSubham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93291" y="1981200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https://github.com/SaumyaSubham/IBM_Data_Science/blob/main/Applied%20Data%20Science%20Capstone/Week%201%20Introduction/Data_wrangling.ipynb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8901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GB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GB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https://github.com/SaumyaSubham/IBM_Data_Science/blob/main/Applied%20Data%20Science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GB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%20Capstone/Week%202%20EDA/EDA_with_Visualization.ipynb</a:t>
            </a:r>
            <a:endParaRPr lang="en-GB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https://github.com/SaumyaSubham/IBM_Data_Science/blob/main/Applied%20Data%20Science%20Capstone/Week%202%20EDA/EDA_with_SQL.ipynb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https://github.com/SaumyaSubham/IBM_Data_Science/blob/main/Applied%20Data%20Science%20Capstone/Week%203%20Interactive%20Visual%20Analytics%20and%20Dashboard/Interactive_Visual_Analytics_with_Folium.ipynb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https://github.com/SaumyaSubham/IBM_Data_Science/blob/main/Applied%20Data%20Science%20Capstone/Week%203%20Interactive%20Visual%20Analytics%20and%20Dashboard/spacex_dash_app.py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https://github.com/SaumyaSubham/IBM_Data_Science/blob/main/Applied%20Data%20Science%20Capstone/Week%204%20Predictive%20Analysis%20(Classification)/Machine_Learning_Prediction.ipynb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https://github.com/SaumyaSubham/IBM_Data_Science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https://github.com/SaumyaSubham/IBM_Data_Science/blob/main/Applied%20Data%20Science%20Capstone/Week%201%20Introduction/Data_Collection_Api.ipynb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https://github.com/SaumyaSubham/IBM_Data_Science/blob/main/Applied%20Data%20Science%20Capstone/Week%201%20Introduction/Data_Collection_with_Web_Scraping.ipynb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2968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Saumya Subham Mishra</cp:lastModifiedBy>
  <cp:revision>2</cp:revision>
  <dcterms:created xsi:type="dcterms:W3CDTF">2021-08-26T16:53:12Z</dcterms:created>
  <dcterms:modified xsi:type="dcterms:W3CDTF">2024-08-28T10:24:15Z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