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6ab36ba9dc5b59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31T17:55:43.267" idx="1">
    <p:pos x="10" y="10"/>
    <p:text>Welcome!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31T17:56:00.061" idx="2">
    <p:pos x="10" y="10"/>
    <p:text>Poem1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4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5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2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29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5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6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5644-1530-4100-AEA3-3F1FE38A64F5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8799-19E4-4788-A20B-CCA0F99CF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5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0847"/>
            <a:ext cx="9144000" cy="8738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UNTITLED</a:t>
            </a:r>
            <a:br>
              <a:rPr lang="en-IN" dirty="0" smtClean="0"/>
            </a:br>
            <a:r>
              <a:rPr lang="en-US" sz="2200" dirty="0" smtClean="0"/>
              <a:t>Hi! I'm Saumya </a:t>
            </a:r>
            <a:r>
              <a:rPr lang="en-US" sz="2200" dirty="0" err="1" smtClean="0"/>
              <a:t>Dua</a:t>
            </a:r>
            <a:r>
              <a:rPr lang="en-US" sz="2200" dirty="0" smtClean="0"/>
              <a:t> and this is my anthology of poems. Hopefully you can connect to them.</a:t>
            </a:r>
            <a:endParaRPr lang="en-IN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290133"/>
            <a:ext cx="6705599" cy="38958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GIVE IT A READ!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89" y="1944709"/>
            <a:ext cx="2982022" cy="43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*poem title*</a:t>
            </a:r>
            <a:br>
              <a:rPr lang="en-IN" dirty="0" smtClean="0"/>
            </a:br>
            <a:r>
              <a:rPr lang="en-IN" sz="2400" dirty="0" smtClean="0"/>
              <a:t>*poem description and personal thoughts*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*graphic link </a:t>
            </a:r>
            <a:r>
              <a:rPr lang="en-IN" dirty="0" smtClean="0"/>
              <a:t>to the poem body*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4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Poem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*poem body*</a:t>
            </a:r>
          </a:p>
          <a:p>
            <a:pPr marL="0" indent="0">
              <a:buNone/>
            </a:pPr>
            <a:r>
              <a:rPr lang="en-IN" dirty="0" smtClean="0"/>
              <a:t>*</a:t>
            </a:r>
            <a:r>
              <a:rPr lang="en-IN" dirty="0" smtClean="0"/>
              <a:t>graphic </a:t>
            </a:r>
            <a:r>
              <a:rPr lang="en-IN" dirty="0" smtClean="0"/>
              <a:t>link </a:t>
            </a:r>
            <a:r>
              <a:rPr lang="en-IN" dirty="0" smtClean="0"/>
              <a:t>back to main page*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68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STYLESHEET FOR 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H1 headings : pastel blue</a:t>
            </a:r>
          </a:p>
          <a:p>
            <a:pPr marL="0" indent="0">
              <a:buNone/>
            </a:pPr>
            <a:r>
              <a:rPr lang="en-IN" dirty="0" smtClean="0"/>
              <a:t>H2 headings : pastel red</a:t>
            </a:r>
          </a:p>
          <a:p>
            <a:pPr marL="0" indent="0">
              <a:buNone/>
            </a:pPr>
            <a:r>
              <a:rPr lang="en-IN" dirty="0" smtClean="0"/>
              <a:t>H3 headings : pastel green</a:t>
            </a:r>
          </a:p>
          <a:p>
            <a:pPr marL="0" indent="0">
              <a:buNone/>
            </a:pPr>
            <a:r>
              <a:rPr lang="en-IN" dirty="0" smtClean="0"/>
              <a:t>Poems paras : justified, black font, proper indentation.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94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UNTITLED Hi! I'm Saumya Dua and this is my anthology of poems. Hopefully you can connect to them.</vt:lpstr>
      <vt:lpstr>*poem title* *poem description and personal thoughts*</vt:lpstr>
      <vt:lpstr>Poem page</vt:lpstr>
      <vt:lpstr>STYLESHEET FOR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 Are you confused too? Let’s talk about it</dc:title>
  <dc:creator>Microsoft account</dc:creator>
  <cp:lastModifiedBy>Microsoft account</cp:lastModifiedBy>
  <cp:revision>8</cp:revision>
  <dcterms:created xsi:type="dcterms:W3CDTF">2022-01-25T09:21:19Z</dcterms:created>
  <dcterms:modified xsi:type="dcterms:W3CDTF">2022-01-31T16:08:05Z</dcterms:modified>
</cp:coreProperties>
</file>