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C0260-BD1C-4A10-8316-770877FD3714}" v="177" dt="2025-04-11T17:42:49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2DF7F-E734-4930-83DB-70FCCAB6C25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2379EA-0DBA-4AC9-896F-F5E4390D472A}">
      <dgm:prSet/>
      <dgm:spPr/>
      <dgm:t>
        <a:bodyPr/>
        <a:lstStyle/>
        <a:p>
          <a:r>
            <a:rPr lang="en-US"/>
            <a:t>Source: Kaggle – Superstore Sales Data</a:t>
          </a:r>
        </a:p>
      </dgm:t>
    </dgm:pt>
    <dgm:pt modelId="{983EE074-16DE-45B1-A63D-B4D5EC76871D}" type="parTrans" cxnId="{6A56AEDB-53A8-44CF-BA8E-B5A72F8B2B7B}">
      <dgm:prSet/>
      <dgm:spPr/>
      <dgm:t>
        <a:bodyPr/>
        <a:lstStyle/>
        <a:p>
          <a:endParaRPr lang="en-US"/>
        </a:p>
      </dgm:t>
    </dgm:pt>
    <dgm:pt modelId="{0524FF7B-92DE-46D9-B0FD-910205137270}" type="sibTrans" cxnId="{6A56AEDB-53A8-44CF-BA8E-B5A72F8B2B7B}">
      <dgm:prSet/>
      <dgm:spPr/>
      <dgm:t>
        <a:bodyPr/>
        <a:lstStyle/>
        <a:p>
          <a:endParaRPr lang="en-US"/>
        </a:p>
      </dgm:t>
    </dgm:pt>
    <dgm:pt modelId="{71AA3B8E-B0ED-4B0C-B891-2DB5910F2B8D}">
      <dgm:prSet/>
      <dgm:spPr/>
      <dgm:t>
        <a:bodyPr/>
        <a:lstStyle/>
        <a:p>
          <a:r>
            <a:rPr lang="en-US"/>
            <a:t>Key Columns:</a:t>
          </a:r>
        </a:p>
      </dgm:t>
    </dgm:pt>
    <dgm:pt modelId="{41124296-2483-4449-B20E-5B75B4415684}" type="parTrans" cxnId="{5591DF94-9F65-4D35-9FE1-DE2DB2938E46}">
      <dgm:prSet/>
      <dgm:spPr/>
      <dgm:t>
        <a:bodyPr/>
        <a:lstStyle/>
        <a:p>
          <a:endParaRPr lang="en-US"/>
        </a:p>
      </dgm:t>
    </dgm:pt>
    <dgm:pt modelId="{F412A2AD-4AE7-4B7B-8D59-378427D2355A}" type="sibTrans" cxnId="{5591DF94-9F65-4D35-9FE1-DE2DB2938E46}">
      <dgm:prSet/>
      <dgm:spPr/>
      <dgm:t>
        <a:bodyPr/>
        <a:lstStyle/>
        <a:p>
          <a:endParaRPr lang="en-US"/>
        </a:p>
      </dgm:t>
    </dgm:pt>
    <dgm:pt modelId="{A4B31DFB-6315-4B1B-BBDF-19414E6CAEA0}">
      <dgm:prSet/>
      <dgm:spPr/>
      <dgm:t>
        <a:bodyPr/>
        <a:lstStyle/>
        <a:p>
          <a:r>
            <a:rPr lang="en-US"/>
            <a:t>Sales, Profit, Quantity, Discount</a:t>
          </a:r>
        </a:p>
      </dgm:t>
    </dgm:pt>
    <dgm:pt modelId="{72B96C7C-C699-4209-88B0-FF211A3556CA}" type="parTrans" cxnId="{E3B7BA55-E30C-4DAA-A8CE-5FE6B05414A5}">
      <dgm:prSet/>
      <dgm:spPr/>
      <dgm:t>
        <a:bodyPr/>
        <a:lstStyle/>
        <a:p>
          <a:endParaRPr lang="en-US"/>
        </a:p>
      </dgm:t>
    </dgm:pt>
    <dgm:pt modelId="{864F2404-30FD-4A31-972F-497256A80197}" type="sibTrans" cxnId="{E3B7BA55-E30C-4DAA-A8CE-5FE6B05414A5}">
      <dgm:prSet/>
      <dgm:spPr/>
      <dgm:t>
        <a:bodyPr/>
        <a:lstStyle/>
        <a:p>
          <a:endParaRPr lang="en-US"/>
        </a:p>
      </dgm:t>
    </dgm:pt>
    <dgm:pt modelId="{164629B3-70F0-49A1-8D97-3C601A642B76}">
      <dgm:prSet/>
      <dgm:spPr/>
      <dgm:t>
        <a:bodyPr/>
        <a:lstStyle/>
        <a:p>
          <a:r>
            <a:rPr lang="en-US"/>
            <a:t>Category, Sub-Category, Segment</a:t>
          </a:r>
        </a:p>
      </dgm:t>
    </dgm:pt>
    <dgm:pt modelId="{DED5B13B-50E7-4D8E-ACD0-10B690A654D4}" type="parTrans" cxnId="{706BA52A-0668-4EBB-B177-4409E6297ACD}">
      <dgm:prSet/>
      <dgm:spPr/>
      <dgm:t>
        <a:bodyPr/>
        <a:lstStyle/>
        <a:p>
          <a:endParaRPr lang="en-US"/>
        </a:p>
      </dgm:t>
    </dgm:pt>
    <dgm:pt modelId="{E88AD2DF-640F-45CD-9710-CD0329414A89}" type="sibTrans" cxnId="{706BA52A-0668-4EBB-B177-4409E6297ACD}">
      <dgm:prSet/>
      <dgm:spPr/>
      <dgm:t>
        <a:bodyPr/>
        <a:lstStyle/>
        <a:p>
          <a:endParaRPr lang="en-US"/>
        </a:p>
      </dgm:t>
    </dgm:pt>
    <dgm:pt modelId="{C169982E-0DF4-4AF3-A160-6BDC57DD5AC8}">
      <dgm:prSet/>
      <dgm:spPr/>
      <dgm:t>
        <a:bodyPr/>
        <a:lstStyle/>
        <a:p>
          <a:r>
            <a:rPr lang="en-US"/>
            <a:t>Region, State, Order Date</a:t>
          </a:r>
        </a:p>
      </dgm:t>
    </dgm:pt>
    <dgm:pt modelId="{C6AB40D3-B4CE-43DA-9BE5-6324A75FC136}" type="parTrans" cxnId="{F16AF1B2-8CE8-45BD-9627-E29F800D7075}">
      <dgm:prSet/>
      <dgm:spPr/>
      <dgm:t>
        <a:bodyPr/>
        <a:lstStyle/>
        <a:p>
          <a:endParaRPr lang="en-US"/>
        </a:p>
      </dgm:t>
    </dgm:pt>
    <dgm:pt modelId="{7B918982-D76E-4497-9FB2-0A567E375F5D}" type="sibTrans" cxnId="{F16AF1B2-8CE8-45BD-9627-E29F800D7075}">
      <dgm:prSet/>
      <dgm:spPr/>
      <dgm:t>
        <a:bodyPr/>
        <a:lstStyle/>
        <a:p>
          <a:endParaRPr lang="en-US"/>
        </a:p>
      </dgm:t>
    </dgm:pt>
    <dgm:pt modelId="{A3AEDC80-F44A-4822-A446-212D79927CA0}" type="pres">
      <dgm:prSet presAssocID="{3B42DF7F-E734-4930-83DB-70FCCAB6C254}" presName="outerComposite" presStyleCnt="0">
        <dgm:presLayoutVars>
          <dgm:chMax val="5"/>
          <dgm:dir/>
          <dgm:resizeHandles val="exact"/>
        </dgm:presLayoutVars>
      </dgm:prSet>
      <dgm:spPr/>
    </dgm:pt>
    <dgm:pt modelId="{5E1EACEE-9A21-4084-90AA-884B46463B47}" type="pres">
      <dgm:prSet presAssocID="{3B42DF7F-E734-4930-83DB-70FCCAB6C254}" presName="dummyMaxCanvas" presStyleCnt="0">
        <dgm:presLayoutVars/>
      </dgm:prSet>
      <dgm:spPr/>
    </dgm:pt>
    <dgm:pt modelId="{62D4689C-3C2B-4AF5-8058-B9E7B5ED0D58}" type="pres">
      <dgm:prSet presAssocID="{3B42DF7F-E734-4930-83DB-70FCCAB6C254}" presName="FiveNodes_1" presStyleLbl="node1" presStyleIdx="0" presStyleCnt="5">
        <dgm:presLayoutVars>
          <dgm:bulletEnabled val="1"/>
        </dgm:presLayoutVars>
      </dgm:prSet>
      <dgm:spPr/>
    </dgm:pt>
    <dgm:pt modelId="{CEC000B4-F438-45A0-83E9-6DC34C4759DA}" type="pres">
      <dgm:prSet presAssocID="{3B42DF7F-E734-4930-83DB-70FCCAB6C254}" presName="FiveNodes_2" presStyleLbl="node1" presStyleIdx="1" presStyleCnt="5">
        <dgm:presLayoutVars>
          <dgm:bulletEnabled val="1"/>
        </dgm:presLayoutVars>
      </dgm:prSet>
      <dgm:spPr/>
    </dgm:pt>
    <dgm:pt modelId="{90CDBDCA-7AF6-4BE0-B199-BD8E25AC0405}" type="pres">
      <dgm:prSet presAssocID="{3B42DF7F-E734-4930-83DB-70FCCAB6C254}" presName="FiveNodes_3" presStyleLbl="node1" presStyleIdx="2" presStyleCnt="5">
        <dgm:presLayoutVars>
          <dgm:bulletEnabled val="1"/>
        </dgm:presLayoutVars>
      </dgm:prSet>
      <dgm:spPr/>
    </dgm:pt>
    <dgm:pt modelId="{B194103D-9B64-4B67-8694-91CCC9784D57}" type="pres">
      <dgm:prSet presAssocID="{3B42DF7F-E734-4930-83DB-70FCCAB6C254}" presName="FiveNodes_4" presStyleLbl="node1" presStyleIdx="3" presStyleCnt="5">
        <dgm:presLayoutVars>
          <dgm:bulletEnabled val="1"/>
        </dgm:presLayoutVars>
      </dgm:prSet>
      <dgm:spPr/>
    </dgm:pt>
    <dgm:pt modelId="{58359828-ECB8-4AD3-BA33-5DF47129DC66}" type="pres">
      <dgm:prSet presAssocID="{3B42DF7F-E734-4930-83DB-70FCCAB6C254}" presName="FiveNodes_5" presStyleLbl="node1" presStyleIdx="4" presStyleCnt="5">
        <dgm:presLayoutVars>
          <dgm:bulletEnabled val="1"/>
        </dgm:presLayoutVars>
      </dgm:prSet>
      <dgm:spPr/>
    </dgm:pt>
    <dgm:pt modelId="{86D6EE3E-6C3F-43C4-8599-2D8F5BD6249C}" type="pres">
      <dgm:prSet presAssocID="{3B42DF7F-E734-4930-83DB-70FCCAB6C254}" presName="FiveConn_1-2" presStyleLbl="fgAccFollowNode1" presStyleIdx="0" presStyleCnt="4">
        <dgm:presLayoutVars>
          <dgm:bulletEnabled val="1"/>
        </dgm:presLayoutVars>
      </dgm:prSet>
      <dgm:spPr/>
    </dgm:pt>
    <dgm:pt modelId="{9AAC5902-F4CD-4A97-8FEA-046C865B81E6}" type="pres">
      <dgm:prSet presAssocID="{3B42DF7F-E734-4930-83DB-70FCCAB6C254}" presName="FiveConn_2-3" presStyleLbl="fgAccFollowNode1" presStyleIdx="1" presStyleCnt="4">
        <dgm:presLayoutVars>
          <dgm:bulletEnabled val="1"/>
        </dgm:presLayoutVars>
      </dgm:prSet>
      <dgm:spPr/>
    </dgm:pt>
    <dgm:pt modelId="{4AD13E85-431A-4C8F-8CD9-A8A5B8C3442B}" type="pres">
      <dgm:prSet presAssocID="{3B42DF7F-E734-4930-83DB-70FCCAB6C254}" presName="FiveConn_3-4" presStyleLbl="fgAccFollowNode1" presStyleIdx="2" presStyleCnt="4">
        <dgm:presLayoutVars>
          <dgm:bulletEnabled val="1"/>
        </dgm:presLayoutVars>
      </dgm:prSet>
      <dgm:spPr/>
    </dgm:pt>
    <dgm:pt modelId="{B435A7EE-4F7F-43B7-8F8D-17C6DF4C6CC0}" type="pres">
      <dgm:prSet presAssocID="{3B42DF7F-E734-4930-83DB-70FCCAB6C254}" presName="FiveConn_4-5" presStyleLbl="fgAccFollowNode1" presStyleIdx="3" presStyleCnt="4">
        <dgm:presLayoutVars>
          <dgm:bulletEnabled val="1"/>
        </dgm:presLayoutVars>
      </dgm:prSet>
      <dgm:spPr/>
    </dgm:pt>
    <dgm:pt modelId="{F7D75B99-D341-4E28-954B-C79D0A62FCB0}" type="pres">
      <dgm:prSet presAssocID="{3B42DF7F-E734-4930-83DB-70FCCAB6C254}" presName="FiveNodes_1_text" presStyleLbl="node1" presStyleIdx="4" presStyleCnt="5">
        <dgm:presLayoutVars>
          <dgm:bulletEnabled val="1"/>
        </dgm:presLayoutVars>
      </dgm:prSet>
      <dgm:spPr/>
    </dgm:pt>
    <dgm:pt modelId="{303E9076-9E1B-43BE-A8E9-936928648378}" type="pres">
      <dgm:prSet presAssocID="{3B42DF7F-E734-4930-83DB-70FCCAB6C254}" presName="FiveNodes_2_text" presStyleLbl="node1" presStyleIdx="4" presStyleCnt="5">
        <dgm:presLayoutVars>
          <dgm:bulletEnabled val="1"/>
        </dgm:presLayoutVars>
      </dgm:prSet>
      <dgm:spPr/>
    </dgm:pt>
    <dgm:pt modelId="{D2E1393D-FBEB-40B4-88C3-383814A7A41F}" type="pres">
      <dgm:prSet presAssocID="{3B42DF7F-E734-4930-83DB-70FCCAB6C254}" presName="FiveNodes_3_text" presStyleLbl="node1" presStyleIdx="4" presStyleCnt="5">
        <dgm:presLayoutVars>
          <dgm:bulletEnabled val="1"/>
        </dgm:presLayoutVars>
      </dgm:prSet>
      <dgm:spPr/>
    </dgm:pt>
    <dgm:pt modelId="{69C4D740-35A3-42E2-B920-9CA0C267EA93}" type="pres">
      <dgm:prSet presAssocID="{3B42DF7F-E734-4930-83DB-70FCCAB6C254}" presName="FiveNodes_4_text" presStyleLbl="node1" presStyleIdx="4" presStyleCnt="5">
        <dgm:presLayoutVars>
          <dgm:bulletEnabled val="1"/>
        </dgm:presLayoutVars>
      </dgm:prSet>
      <dgm:spPr/>
    </dgm:pt>
    <dgm:pt modelId="{3FDA2FBC-AC6D-4520-8C68-B82685E0F3ED}" type="pres">
      <dgm:prSet presAssocID="{3B42DF7F-E734-4930-83DB-70FCCAB6C25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C1C700-2A61-4D17-8361-2DCF41CA4DC2}" type="presOf" srcId="{C169982E-0DF4-4AF3-A160-6BDC57DD5AC8}" destId="{58359828-ECB8-4AD3-BA33-5DF47129DC66}" srcOrd="0" destOrd="0" presId="urn:microsoft.com/office/officeart/2005/8/layout/vProcess5"/>
    <dgm:cxn modelId="{A8B5C70F-7175-4261-A6E4-1E247B317057}" type="presOf" srcId="{3B42DF7F-E734-4930-83DB-70FCCAB6C254}" destId="{A3AEDC80-F44A-4822-A446-212D79927CA0}" srcOrd="0" destOrd="0" presId="urn:microsoft.com/office/officeart/2005/8/layout/vProcess5"/>
    <dgm:cxn modelId="{A8FA8D24-2ABF-4E82-91F5-27314C218C04}" type="presOf" srcId="{E88AD2DF-640F-45CD-9710-CD0329414A89}" destId="{B435A7EE-4F7F-43B7-8F8D-17C6DF4C6CC0}" srcOrd="0" destOrd="0" presId="urn:microsoft.com/office/officeart/2005/8/layout/vProcess5"/>
    <dgm:cxn modelId="{706BA52A-0668-4EBB-B177-4409E6297ACD}" srcId="{3B42DF7F-E734-4930-83DB-70FCCAB6C254}" destId="{164629B3-70F0-49A1-8D97-3C601A642B76}" srcOrd="3" destOrd="0" parTransId="{DED5B13B-50E7-4D8E-ACD0-10B690A654D4}" sibTransId="{E88AD2DF-640F-45CD-9710-CD0329414A89}"/>
    <dgm:cxn modelId="{A340362B-7795-4011-AE45-EE16ECEE4785}" type="presOf" srcId="{A4B31DFB-6315-4B1B-BBDF-19414E6CAEA0}" destId="{D2E1393D-FBEB-40B4-88C3-383814A7A41F}" srcOrd="1" destOrd="0" presId="urn:microsoft.com/office/officeart/2005/8/layout/vProcess5"/>
    <dgm:cxn modelId="{9154BF39-F2AE-47C4-9512-D2617C85488D}" type="presOf" srcId="{EF2379EA-0DBA-4AC9-896F-F5E4390D472A}" destId="{F7D75B99-D341-4E28-954B-C79D0A62FCB0}" srcOrd="1" destOrd="0" presId="urn:microsoft.com/office/officeart/2005/8/layout/vProcess5"/>
    <dgm:cxn modelId="{FCB57367-DBC3-4B2F-AC1A-250A8F43282B}" type="presOf" srcId="{164629B3-70F0-49A1-8D97-3C601A642B76}" destId="{B194103D-9B64-4B67-8694-91CCC9784D57}" srcOrd="0" destOrd="0" presId="urn:microsoft.com/office/officeart/2005/8/layout/vProcess5"/>
    <dgm:cxn modelId="{ABEFBE4B-6F9F-42CD-A604-0DF181D14340}" type="presOf" srcId="{864F2404-30FD-4A31-972F-497256A80197}" destId="{4AD13E85-431A-4C8F-8CD9-A8A5B8C3442B}" srcOrd="0" destOrd="0" presId="urn:microsoft.com/office/officeart/2005/8/layout/vProcess5"/>
    <dgm:cxn modelId="{3458C652-07DD-42CB-92B2-8CCA2CAD04FB}" type="presOf" srcId="{0524FF7B-92DE-46D9-B0FD-910205137270}" destId="{86D6EE3E-6C3F-43C4-8599-2D8F5BD6249C}" srcOrd="0" destOrd="0" presId="urn:microsoft.com/office/officeart/2005/8/layout/vProcess5"/>
    <dgm:cxn modelId="{E3B7BA55-E30C-4DAA-A8CE-5FE6B05414A5}" srcId="{3B42DF7F-E734-4930-83DB-70FCCAB6C254}" destId="{A4B31DFB-6315-4B1B-BBDF-19414E6CAEA0}" srcOrd="2" destOrd="0" parTransId="{72B96C7C-C699-4209-88B0-FF211A3556CA}" sibTransId="{864F2404-30FD-4A31-972F-497256A80197}"/>
    <dgm:cxn modelId="{21FC8377-BA61-4BDD-ADB0-81C26FDDDCA0}" type="presOf" srcId="{164629B3-70F0-49A1-8D97-3C601A642B76}" destId="{69C4D740-35A3-42E2-B920-9CA0C267EA93}" srcOrd="1" destOrd="0" presId="urn:microsoft.com/office/officeart/2005/8/layout/vProcess5"/>
    <dgm:cxn modelId="{F35DF35A-FB17-4CE2-BA24-965CAECA52AC}" type="presOf" srcId="{71AA3B8E-B0ED-4B0C-B891-2DB5910F2B8D}" destId="{303E9076-9E1B-43BE-A8E9-936928648378}" srcOrd="1" destOrd="0" presId="urn:microsoft.com/office/officeart/2005/8/layout/vProcess5"/>
    <dgm:cxn modelId="{D4C8448C-AD17-4A57-92A6-1648DB486827}" type="presOf" srcId="{71AA3B8E-B0ED-4B0C-B891-2DB5910F2B8D}" destId="{CEC000B4-F438-45A0-83E9-6DC34C4759DA}" srcOrd="0" destOrd="0" presId="urn:microsoft.com/office/officeart/2005/8/layout/vProcess5"/>
    <dgm:cxn modelId="{A035288F-E6B7-444E-9C2B-616834EF3A24}" type="presOf" srcId="{F412A2AD-4AE7-4B7B-8D59-378427D2355A}" destId="{9AAC5902-F4CD-4A97-8FEA-046C865B81E6}" srcOrd="0" destOrd="0" presId="urn:microsoft.com/office/officeart/2005/8/layout/vProcess5"/>
    <dgm:cxn modelId="{5591DF94-9F65-4D35-9FE1-DE2DB2938E46}" srcId="{3B42DF7F-E734-4930-83DB-70FCCAB6C254}" destId="{71AA3B8E-B0ED-4B0C-B891-2DB5910F2B8D}" srcOrd="1" destOrd="0" parTransId="{41124296-2483-4449-B20E-5B75B4415684}" sibTransId="{F412A2AD-4AE7-4B7B-8D59-378427D2355A}"/>
    <dgm:cxn modelId="{C0907AB2-DA7D-49BE-8B3E-E956B9236F0C}" type="presOf" srcId="{EF2379EA-0DBA-4AC9-896F-F5E4390D472A}" destId="{62D4689C-3C2B-4AF5-8058-B9E7B5ED0D58}" srcOrd="0" destOrd="0" presId="urn:microsoft.com/office/officeart/2005/8/layout/vProcess5"/>
    <dgm:cxn modelId="{F16AF1B2-8CE8-45BD-9627-E29F800D7075}" srcId="{3B42DF7F-E734-4930-83DB-70FCCAB6C254}" destId="{C169982E-0DF4-4AF3-A160-6BDC57DD5AC8}" srcOrd="4" destOrd="0" parTransId="{C6AB40D3-B4CE-43DA-9BE5-6324A75FC136}" sibTransId="{7B918982-D76E-4497-9FB2-0A567E375F5D}"/>
    <dgm:cxn modelId="{3F159BC3-5428-4834-A3AF-6D5AACA671E6}" type="presOf" srcId="{A4B31DFB-6315-4B1B-BBDF-19414E6CAEA0}" destId="{90CDBDCA-7AF6-4BE0-B199-BD8E25AC0405}" srcOrd="0" destOrd="0" presId="urn:microsoft.com/office/officeart/2005/8/layout/vProcess5"/>
    <dgm:cxn modelId="{F454D1D1-741D-4CE2-921E-FBD26169B0E2}" type="presOf" srcId="{C169982E-0DF4-4AF3-A160-6BDC57DD5AC8}" destId="{3FDA2FBC-AC6D-4520-8C68-B82685E0F3ED}" srcOrd="1" destOrd="0" presId="urn:microsoft.com/office/officeart/2005/8/layout/vProcess5"/>
    <dgm:cxn modelId="{6A56AEDB-53A8-44CF-BA8E-B5A72F8B2B7B}" srcId="{3B42DF7F-E734-4930-83DB-70FCCAB6C254}" destId="{EF2379EA-0DBA-4AC9-896F-F5E4390D472A}" srcOrd="0" destOrd="0" parTransId="{983EE074-16DE-45B1-A63D-B4D5EC76871D}" sibTransId="{0524FF7B-92DE-46D9-B0FD-910205137270}"/>
    <dgm:cxn modelId="{DABF6B23-55D0-4EF9-805C-0809D7DC3890}" type="presParOf" srcId="{A3AEDC80-F44A-4822-A446-212D79927CA0}" destId="{5E1EACEE-9A21-4084-90AA-884B46463B47}" srcOrd="0" destOrd="0" presId="urn:microsoft.com/office/officeart/2005/8/layout/vProcess5"/>
    <dgm:cxn modelId="{8C7B2161-09AA-42BC-89CB-1E4C6DCB913F}" type="presParOf" srcId="{A3AEDC80-F44A-4822-A446-212D79927CA0}" destId="{62D4689C-3C2B-4AF5-8058-B9E7B5ED0D58}" srcOrd="1" destOrd="0" presId="urn:microsoft.com/office/officeart/2005/8/layout/vProcess5"/>
    <dgm:cxn modelId="{FC8CC8C8-DD4F-4812-A6B9-79DD2AE11603}" type="presParOf" srcId="{A3AEDC80-F44A-4822-A446-212D79927CA0}" destId="{CEC000B4-F438-45A0-83E9-6DC34C4759DA}" srcOrd="2" destOrd="0" presId="urn:microsoft.com/office/officeart/2005/8/layout/vProcess5"/>
    <dgm:cxn modelId="{C3635766-8B6D-4C18-8089-9B5E67FFEE2A}" type="presParOf" srcId="{A3AEDC80-F44A-4822-A446-212D79927CA0}" destId="{90CDBDCA-7AF6-4BE0-B199-BD8E25AC0405}" srcOrd="3" destOrd="0" presId="urn:microsoft.com/office/officeart/2005/8/layout/vProcess5"/>
    <dgm:cxn modelId="{141E4146-86FE-4A01-8CBE-E5B67533C6B8}" type="presParOf" srcId="{A3AEDC80-F44A-4822-A446-212D79927CA0}" destId="{B194103D-9B64-4B67-8694-91CCC9784D57}" srcOrd="4" destOrd="0" presId="urn:microsoft.com/office/officeart/2005/8/layout/vProcess5"/>
    <dgm:cxn modelId="{F90E25AC-A30D-4BDC-8F4F-98F48B1C977F}" type="presParOf" srcId="{A3AEDC80-F44A-4822-A446-212D79927CA0}" destId="{58359828-ECB8-4AD3-BA33-5DF47129DC66}" srcOrd="5" destOrd="0" presId="urn:microsoft.com/office/officeart/2005/8/layout/vProcess5"/>
    <dgm:cxn modelId="{6E27E898-520A-48A0-9161-57602EB8F36F}" type="presParOf" srcId="{A3AEDC80-F44A-4822-A446-212D79927CA0}" destId="{86D6EE3E-6C3F-43C4-8599-2D8F5BD6249C}" srcOrd="6" destOrd="0" presId="urn:microsoft.com/office/officeart/2005/8/layout/vProcess5"/>
    <dgm:cxn modelId="{5B86DD7D-66A6-4B65-B3FC-9B86AFB10502}" type="presParOf" srcId="{A3AEDC80-F44A-4822-A446-212D79927CA0}" destId="{9AAC5902-F4CD-4A97-8FEA-046C865B81E6}" srcOrd="7" destOrd="0" presId="urn:microsoft.com/office/officeart/2005/8/layout/vProcess5"/>
    <dgm:cxn modelId="{5E418EBB-4101-41DE-B79F-4AB5E7A18A08}" type="presParOf" srcId="{A3AEDC80-F44A-4822-A446-212D79927CA0}" destId="{4AD13E85-431A-4C8F-8CD9-A8A5B8C3442B}" srcOrd="8" destOrd="0" presId="urn:microsoft.com/office/officeart/2005/8/layout/vProcess5"/>
    <dgm:cxn modelId="{90CF4C71-840B-410E-B499-57732D3D9E82}" type="presParOf" srcId="{A3AEDC80-F44A-4822-A446-212D79927CA0}" destId="{B435A7EE-4F7F-43B7-8F8D-17C6DF4C6CC0}" srcOrd="9" destOrd="0" presId="urn:microsoft.com/office/officeart/2005/8/layout/vProcess5"/>
    <dgm:cxn modelId="{E3AB6523-1A1A-4454-B1CF-B8B5F75BB6F8}" type="presParOf" srcId="{A3AEDC80-F44A-4822-A446-212D79927CA0}" destId="{F7D75B99-D341-4E28-954B-C79D0A62FCB0}" srcOrd="10" destOrd="0" presId="urn:microsoft.com/office/officeart/2005/8/layout/vProcess5"/>
    <dgm:cxn modelId="{45C8A660-78E0-44DD-ACFC-3D3C4FA400AB}" type="presParOf" srcId="{A3AEDC80-F44A-4822-A446-212D79927CA0}" destId="{303E9076-9E1B-43BE-A8E9-936928648378}" srcOrd="11" destOrd="0" presId="urn:microsoft.com/office/officeart/2005/8/layout/vProcess5"/>
    <dgm:cxn modelId="{E6674BFF-C2DF-4C15-8D04-4E2307724D74}" type="presParOf" srcId="{A3AEDC80-F44A-4822-A446-212D79927CA0}" destId="{D2E1393D-FBEB-40B4-88C3-383814A7A41F}" srcOrd="12" destOrd="0" presId="urn:microsoft.com/office/officeart/2005/8/layout/vProcess5"/>
    <dgm:cxn modelId="{4A96A6C4-8F8B-4328-90CD-32D8ADBFB549}" type="presParOf" srcId="{A3AEDC80-F44A-4822-A446-212D79927CA0}" destId="{69C4D740-35A3-42E2-B920-9CA0C267EA93}" srcOrd="13" destOrd="0" presId="urn:microsoft.com/office/officeart/2005/8/layout/vProcess5"/>
    <dgm:cxn modelId="{3DDAA433-602A-4177-B116-4058A3B02FC3}" type="presParOf" srcId="{A3AEDC80-F44A-4822-A446-212D79927CA0}" destId="{3FDA2FBC-AC6D-4520-8C68-B82685E0F3E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1B93FD-A227-440B-97C9-A294D9511D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5CFB3B-C19B-4F88-9B35-AD83BB444487}">
      <dgm:prSet/>
      <dgm:spPr/>
      <dgm:t>
        <a:bodyPr/>
        <a:lstStyle/>
        <a:p>
          <a:r>
            <a:rPr lang="en-US" b="1"/>
            <a:t>Total Sales</a:t>
          </a:r>
          <a:endParaRPr lang="en-US"/>
        </a:p>
      </dgm:t>
    </dgm:pt>
    <dgm:pt modelId="{63FFF4DC-13D7-49E1-B058-91D9F1513074}" type="parTrans" cxnId="{6C3DCF46-103A-4308-BE3B-3BA4886F3211}">
      <dgm:prSet/>
      <dgm:spPr/>
      <dgm:t>
        <a:bodyPr/>
        <a:lstStyle/>
        <a:p>
          <a:endParaRPr lang="en-US"/>
        </a:p>
      </dgm:t>
    </dgm:pt>
    <dgm:pt modelId="{A722E484-ED13-4C30-8AC7-B394E8CBB4BE}" type="sibTrans" cxnId="{6C3DCF46-103A-4308-BE3B-3BA4886F3211}">
      <dgm:prSet/>
      <dgm:spPr/>
      <dgm:t>
        <a:bodyPr/>
        <a:lstStyle/>
        <a:p>
          <a:endParaRPr lang="en-US"/>
        </a:p>
      </dgm:t>
    </dgm:pt>
    <dgm:pt modelId="{DA89F621-04B4-4BE6-A9F0-441321713D73}">
      <dgm:prSet/>
      <dgm:spPr/>
      <dgm:t>
        <a:bodyPr/>
        <a:lstStyle/>
        <a:p>
          <a:r>
            <a:rPr lang="en-US" b="1"/>
            <a:t>Total Profit</a:t>
          </a:r>
          <a:endParaRPr lang="en-US"/>
        </a:p>
      </dgm:t>
    </dgm:pt>
    <dgm:pt modelId="{C9D07999-267A-40CD-8B0D-CBC9167B732B}" type="parTrans" cxnId="{7F2C75FD-C96E-42D3-9D6F-83B3097AE9E1}">
      <dgm:prSet/>
      <dgm:spPr/>
      <dgm:t>
        <a:bodyPr/>
        <a:lstStyle/>
        <a:p>
          <a:endParaRPr lang="en-US"/>
        </a:p>
      </dgm:t>
    </dgm:pt>
    <dgm:pt modelId="{977ECBA5-29D4-447C-BF4E-EA08F89A7004}" type="sibTrans" cxnId="{7F2C75FD-C96E-42D3-9D6F-83B3097AE9E1}">
      <dgm:prSet/>
      <dgm:spPr/>
      <dgm:t>
        <a:bodyPr/>
        <a:lstStyle/>
        <a:p>
          <a:endParaRPr lang="en-US"/>
        </a:p>
      </dgm:t>
    </dgm:pt>
    <dgm:pt modelId="{B6F6F6A2-9527-4C82-A88C-AE816B197191}">
      <dgm:prSet/>
      <dgm:spPr/>
      <dgm:t>
        <a:bodyPr/>
        <a:lstStyle/>
        <a:p>
          <a:r>
            <a:rPr lang="en-US" b="1"/>
            <a:t>Total Quantity Sold</a:t>
          </a:r>
          <a:endParaRPr lang="en-US"/>
        </a:p>
      </dgm:t>
    </dgm:pt>
    <dgm:pt modelId="{2AD5DCDE-FC74-4FFB-B669-DF4D12B969F4}" type="parTrans" cxnId="{ED87866C-5EC3-454B-9D0C-CB844BA5EB38}">
      <dgm:prSet/>
      <dgm:spPr/>
      <dgm:t>
        <a:bodyPr/>
        <a:lstStyle/>
        <a:p>
          <a:endParaRPr lang="en-US"/>
        </a:p>
      </dgm:t>
    </dgm:pt>
    <dgm:pt modelId="{A38D81FA-3613-49E7-9C0C-BC9CF3C70879}" type="sibTrans" cxnId="{ED87866C-5EC3-454B-9D0C-CB844BA5EB38}">
      <dgm:prSet/>
      <dgm:spPr/>
      <dgm:t>
        <a:bodyPr/>
        <a:lstStyle/>
        <a:p>
          <a:endParaRPr lang="en-US"/>
        </a:p>
      </dgm:t>
    </dgm:pt>
    <dgm:pt modelId="{73A1783A-E060-4A2C-AEC8-30A509116869}">
      <dgm:prSet/>
      <dgm:spPr/>
      <dgm:t>
        <a:bodyPr/>
        <a:lstStyle/>
        <a:p>
          <a:r>
            <a:rPr lang="en-US"/>
            <a:t>Displayed using KPI cards at the top of the dashboard</a:t>
          </a:r>
        </a:p>
      </dgm:t>
    </dgm:pt>
    <dgm:pt modelId="{F19BD0E2-2709-47C3-B2AD-81218C85FAF7}" type="parTrans" cxnId="{35F02003-466D-4044-9962-F355659F5AFB}">
      <dgm:prSet/>
      <dgm:spPr/>
      <dgm:t>
        <a:bodyPr/>
        <a:lstStyle/>
        <a:p>
          <a:endParaRPr lang="en-US"/>
        </a:p>
      </dgm:t>
    </dgm:pt>
    <dgm:pt modelId="{E60751FD-39A7-4CC0-B1C4-503D731C4810}" type="sibTrans" cxnId="{35F02003-466D-4044-9962-F355659F5AFB}">
      <dgm:prSet/>
      <dgm:spPr/>
      <dgm:t>
        <a:bodyPr/>
        <a:lstStyle/>
        <a:p>
          <a:endParaRPr lang="en-US"/>
        </a:p>
      </dgm:t>
    </dgm:pt>
    <dgm:pt modelId="{C58C396A-521A-4FCF-907D-65F49ABB2F42}" type="pres">
      <dgm:prSet presAssocID="{CB1B93FD-A227-440B-97C9-A294D9511D5E}" presName="linear" presStyleCnt="0">
        <dgm:presLayoutVars>
          <dgm:animLvl val="lvl"/>
          <dgm:resizeHandles val="exact"/>
        </dgm:presLayoutVars>
      </dgm:prSet>
      <dgm:spPr/>
    </dgm:pt>
    <dgm:pt modelId="{ED1045BA-CB77-48D6-BEE8-BA89A15FA1D8}" type="pres">
      <dgm:prSet presAssocID="{935CFB3B-C19B-4F88-9B35-AD83BB4444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15D435-F196-40D7-AA6B-23891C50B171}" type="pres">
      <dgm:prSet presAssocID="{A722E484-ED13-4C30-8AC7-B394E8CBB4BE}" presName="spacer" presStyleCnt="0"/>
      <dgm:spPr/>
    </dgm:pt>
    <dgm:pt modelId="{E6F67B31-3782-4592-905D-B8F87C7B1739}" type="pres">
      <dgm:prSet presAssocID="{DA89F621-04B4-4BE6-A9F0-441321713D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0DF30B-92FD-4E61-8CA9-569EC7A424A4}" type="pres">
      <dgm:prSet presAssocID="{977ECBA5-29D4-447C-BF4E-EA08F89A7004}" presName="spacer" presStyleCnt="0"/>
      <dgm:spPr/>
    </dgm:pt>
    <dgm:pt modelId="{3851AC5F-83BA-4560-AE3F-B18B798C2D2E}" type="pres">
      <dgm:prSet presAssocID="{B6F6F6A2-9527-4C82-A88C-AE816B1971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92290C-F286-499E-A639-DF2223183FF6}" type="pres">
      <dgm:prSet presAssocID="{A38D81FA-3613-49E7-9C0C-BC9CF3C70879}" presName="spacer" presStyleCnt="0"/>
      <dgm:spPr/>
    </dgm:pt>
    <dgm:pt modelId="{CA5C7FB5-976D-4D0D-A773-B89995BA748A}" type="pres">
      <dgm:prSet presAssocID="{73A1783A-E060-4A2C-AEC8-30A50911686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F02003-466D-4044-9962-F355659F5AFB}" srcId="{CB1B93FD-A227-440B-97C9-A294D9511D5E}" destId="{73A1783A-E060-4A2C-AEC8-30A509116869}" srcOrd="3" destOrd="0" parTransId="{F19BD0E2-2709-47C3-B2AD-81218C85FAF7}" sibTransId="{E60751FD-39A7-4CC0-B1C4-503D731C4810}"/>
    <dgm:cxn modelId="{81FA7C1D-55A3-4CCC-AA6A-2B676EA21B3A}" type="presOf" srcId="{B6F6F6A2-9527-4C82-A88C-AE816B197191}" destId="{3851AC5F-83BA-4560-AE3F-B18B798C2D2E}" srcOrd="0" destOrd="0" presId="urn:microsoft.com/office/officeart/2005/8/layout/vList2"/>
    <dgm:cxn modelId="{6C3DCF46-103A-4308-BE3B-3BA4886F3211}" srcId="{CB1B93FD-A227-440B-97C9-A294D9511D5E}" destId="{935CFB3B-C19B-4F88-9B35-AD83BB444487}" srcOrd="0" destOrd="0" parTransId="{63FFF4DC-13D7-49E1-B058-91D9F1513074}" sibTransId="{A722E484-ED13-4C30-8AC7-B394E8CBB4BE}"/>
    <dgm:cxn modelId="{118E6F49-F697-4370-8067-D9B4DBA90E75}" type="presOf" srcId="{935CFB3B-C19B-4F88-9B35-AD83BB444487}" destId="{ED1045BA-CB77-48D6-BEE8-BA89A15FA1D8}" srcOrd="0" destOrd="0" presId="urn:microsoft.com/office/officeart/2005/8/layout/vList2"/>
    <dgm:cxn modelId="{ED87866C-5EC3-454B-9D0C-CB844BA5EB38}" srcId="{CB1B93FD-A227-440B-97C9-A294D9511D5E}" destId="{B6F6F6A2-9527-4C82-A88C-AE816B197191}" srcOrd="2" destOrd="0" parTransId="{2AD5DCDE-FC74-4FFB-B669-DF4D12B969F4}" sibTransId="{A38D81FA-3613-49E7-9C0C-BC9CF3C70879}"/>
    <dgm:cxn modelId="{88C4A8AC-2192-48B2-8303-3DDB89FCCE08}" type="presOf" srcId="{73A1783A-E060-4A2C-AEC8-30A509116869}" destId="{CA5C7FB5-976D-4D0D-A773-B89995BA748A}" srcOrd="0" destOrd="0" presId="urn:microsoft.com/office/officeart/2005/8/layout/vList2"/>
    <dgm:cxn modelId="{6C136AD5-6700-458C-A943-6565980F57F8}" type="presOf" srcId="{CB1B93FD-A227-440B-97C9-A294D9511D5E}" destId="{C58C396A-521A-4FCF-907D-65F49ABB2F42}" srcOrd="0" destOrd="0" presId="urn:microsoft.com/office/officeart/2005/8/layout/vList2"/>
    <dgm:cxn modelId="{F4C706EE-B2B1-485C-B755-A889E42489C6}" type="presOf" srcId="{DA89F621-04B4-4BE6-A9F0-441321713D73}" destId="{E6F67B31-3782-4592-905D-B8F87C7B1739}" srcOrd="0" destOrd="0" presId="urn:microsoft.com/office/officeart/2005/8/layout/vList2"/>
    <dgm:cxn modelId="{7F2C75FD-C96E-42D3-9D6F-83B3097AE9E1}" srcId="{CB1B93FD-A227-440B-97C9-A294D9511D5E}" destId="{DA89F621-04B4-4BE6-A9F0-441321713D73}" srcOrd="1" destOrd="0" parTransId="{C9D07999-267A-40CD-8B0D-CBC9167B732B}" sibTransId="{977ECBA5-29D4-447C-BF4E-EA08F89A7004}"/>
    <dgm:cxn modelId="{5157C688-F774-494C-803B-E52CC2285468}" type="presParOf" srcId="{C58C396A-521A-4FCF-907D-65F49ABB2F42}" destId="{ED1045BA-CB77-48D6-BEE8-BA89A15FA1D8}" srcOrd="0" destOrd="0" presId="urn:microsoft.com/office/officeart/2005/8/layout/vList2"/>
    <dgm:cxn modelId="{6FECA062-28E1-4C95-ACCA-34F90780B9DD}" type="presParOf" srcId="{C58C396A-521A-4FCF-907D-65F49ABB2F42}" destId="{D615D435-F196-40D7-AA6B-23891C50B171}" srcOrd="1" destOrd="0" presId="urn:microsoft.com/office/officeart/2005/8/layout/vList2"/>
    <dgm:cxn modelId="{43A9D2B8-9901-489D-9265-198923F9A54C}" type="presParOf" srcId="{C58C396A-521A-4FCF-907D-65F49ABB2F42}" destId="{E6F67B31-3782-4592-905D-B8F87C7B1739}" srcOrd="2" destOrd="0" presId="urn:microsoft.com/office/officeart/2005/8/layout/vList2"/>
    <dgm:cxn modelId="{6FB5B556-EDC2-4A6D-89DB-CE52DE8D4F4A}" type="presParOf" srcId="{C58C396A-521A-4FCF-907D-65F49ABB2F42}" destId="{E00DF30B-92FD-4E61-8CA9-569EC7A424A4}" srcOrd="3" destOrd="0" presId="urn:microsoft.com/office/officeart/2005/8/layout/vList2"/>
    <dgm:cxn modelId="{D269E105-93FD-4EF7-ACFA-5DD566C3F938}" type="presParOf" srcId="{C58C396A-521A-4FCF-907D-65F49ABB2F42}" destId="{3851AC5F-83BA-4560-AE3F-B18B798C2D2E}" srcOrd="4" destOrd="0" presId="urn:microsoft.com/office/officeart/2005/8/layout/vList2"/>
    <dgm:cxn modelId="{B235F2A9-FADC-4280-92A8-29ACED020B72}" type="presParOf" srcId="{C58C396A-521A-4FCF-907D-65F49ABB2F42}" destId="{4492290C-F286-499E-A639-DF2223183FF6}" srcOrd="5" destOrd="0" presId="urn:microsoft.com/office/officeart/2005/8/layout/vList2"/>
    <dgm:cxn modelId="{244C4701-AEDD-4655-9C75-C5C81D141F49}" type="presParOf" srcId="{C58C396A-521A-4FCF-907D-65F49ABB2F42}" destId="{CA5C7FB5-976D-4D0D-A773-B89995BA74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76954-B26B-497F-BE90-841932E46AC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08B73F-DFF3-484A-B392-44B2CE6C2A9A}">
      <dgm:prSet/>
      <dgm:spPr/>
      <dgm:t>
        <a:bodyPr/>
        <a:lstStyle/>
        <a:p>
          <a:r>
            <a:rPr lang="en-US" b="1"/>
            <a:t>Visuals Used</a:t>
          </a:r>
          <a:r>
            <a:rPr lang="en-US"/>
            <a:t>:</a:t>
          </a:r>
        </a:p>
      </dgm:t>
    </dgm:pt>
    <dgm:pt modelId="{81D9879E-C435-4B93-AE47-F8FC29A31BE3}" type="parTrans" cxnId="{64595B71-4CF8-4EE1-A228-C42CD000AA8F}">
      <dgm:prSet/>
      <dgm:spPr/>
      <dgm:t>
        <a:bodyPr/>
        <a:lstStyle/>
        <a:p>
          <a:endParaRPr lang="en-US"/>
        </a:p>
      </dgm:t>
    </dgm:pt>
    <dgm:pt modelId="{89C45A50-ACC6-48E0-9CAA-7EE2982655C3}" type="sibTrans" cxnId="{64595B71-4CF8-4EE1-A228-C42CD000AA8F}">
      <dgm:prSet/>
      <dgm:spPr/>
      <dgm:t>
        <a:bodyPr/>
        <a:lstStyle/>
        <a:p>
          <a:endParaRPr lang="en-US"/>
        </a:p>
      </dgm:t>
    </dgm:pt>
    <dgm:pt modelId="{B92F4FF3-0B55-432F-BA08-01869AC86F7B}">
      <dgm:prSet/>
      <dgm:spPr/>
      <dgm:t>
        <a:bodyPr/>
        <a:lstStyle/>
        <a:p>
          <a:r>
            <a:rPr lang="en-US"/>
            <a:t>Line Chart (Sales Over Time)</a:t>
          </a:r>
        </a:p>
      </dgm:t>
    </dgm:pt>
    <dgm:pt modelId="{27A08207-3038-43D7-B008-3C78DC40E621}" type="parTrans" cxnId="{F8A5D08F-FA56-4E1E-A1A7-CE29C57EF46B}">
      <dgm:prSet/>
      <dgm:spPr/>
      <dgm:t>
        <a:bodyPr/>
        <a:lstStyle/>
        <a:p>
          <a:endParaRPr lang="en-US"/>
        </a:p>
      </dgm:t>
    </dgm:pt>
    <dgm:pt modelId="{4010624C-484A-46D5-B001-FF6C95AEB424}" type="sibTrans" cxnId="{F8A5D08F-FA56-4E1E-A1A7-CE29C57EF46B}">
      <dgm:prSet/>
      <dgm:spPr/>
      <dgm:t>
        <a:bodyPr/>
        <a:lstStyle/>
        <a:p>
          <a:endParaRPr lang="en-US"/>
        </a:p>
      </dgm:t>
    </dgm:pt>
    <dgm:pt modelId="{59F6C465-B5F3-43C4-A91F-80736C2CC01E}">
      <dgm:prSet/>
      <dgm:spPr/>
      <dgm:t>
        <a:bodyPr/>
        <a:lstStyle/>
        <a:p>
          <a:r>
            <a:rPr lang="en-US"/>
            <a:t>Bar Charts (Sales by Sub-Category, Profit by Region)</a:t>
          </a:r>
        </a:p>
      </dgm:t>
    </dgm:pt>
    <dgm:pt modelId="{8934F80D-FE38-4C80-A753-6824F09BCA36}" type="parTrans" cxnId="{8A236B7E-AB93-42AC-972B-D482642971D7}">
      <dgm:prSet/>
      <dgm:spPr/>
      <dgm:t>
        <a:bodyPr/>
        <a:lstStyle/>
        <a:p>
          <a:endParaRPr lang="en-US"/>
        </a:p>
      </dgm:t>
    </dgm:pt>
    <dgm:pt modelId="{63F91B1A-4DFD-4C7F-97A1-2F2DEBCAC63B}" type="sibTrans" cxnId="{8A236B7E-AB93-42AC-972B-D482642971D7}">
      <dgm:prSet/>
      <dgm:spPr/>
      <dgm:t>
        <a:bodyPr/>
        <a:lstStyle/>
        <a:p>
          <a:endParaRPr lang="en-US"/>
        </a:p>
      </dgm:t>
    </dgm:pt>
    <dgm:pt modelId="{6CFF6749-3E61-43E9-AA25-4FA2E4706662}">
      <dgm:prSet/>
      <dgm:spPr/>
      <dgm:t>
        <a:bodyPr/>
        <a:lstStyle/>
        <a:p>
          <a:r>
            <a:rPr lang="en-US" b="1"/>
            <a:t>Filters/Slicers</a:t>
          </a:r>
          <a:r>
            <a:rPr lang="en-US"/>
            <a:t>:</a:t>
          </a:r>
        </a:p>
      </dgm:t>
    </dgm:pt>
    <dgm:pt modelId="{739AD87E-9B7F-4142-8DDE-43EC4F37D849}" type="parTrans" cxnId="{CB60ACBE-9DC2-40C7-A01F-82B128854388}">
      <dgm:prSet/>
      <dgm:spPr/>
      <dgm:t>
        <a:bodyPr/>
        <a:lstStyle/>
        <a:p>
          <a:endParaRPr lang="en-US"/>
        </a:p>
      </dgm:t>
    </dgm:pt>
    <dgm:pt modelId="{49DB9CCB-4CF1-4239-9EFD-D324B7995926}" type="sibTrans" cxnId="{CB60ACBE-9DC2-40C7-A01F-82B128854388}">
      <dgm:prSet/>
      <dgm:spPr/>
      <dgm:t>
        <a:bodyPr/>
        <a:lstStyle/>
        <a:p>
          <a:endParaRPr lang="en-US"/>
        </a:p>
      </dgm:t>
    </dgm:pt>
    <dgm:pt modelId="{80357CE1-0376-41C6-8F21-3D5648368FF3}">
      <dgm:prSet/>
      <dgm:spPr/>
      <dgm:t>
        <a:bodyPr/>
        <a:lstStyle/>
        <a:p>
          <a:r>
            <a:rPr lang="en-US"/>
            <a:t>Region, Segment, Category, State, Year</a:t>
          </a:r>
        </a:p>
      </dgm:t>
    </dgm:pt>
    <dgm:pt modelId="{27D7B64A-BBEC-426C-B33B-358E8E549289}" type="parTrans" cxnId="{8D9ED162-C14E-41DF-A9AA-E3CA133F1A2C}">
      <dgm:prSet/>
      <dgm:spPr/>
      <dgm:t>
        <a:bodyPr/>
        <a:lstStyle/>
        <a:p>
          <a:endParaRPr lang="en-US"/>
        </a:p>
      </dgm:t>
    </dgm:pt>
    <dgm:pt modelId="{4FFF07B3-B3C2-4DE0-ACA1-62D8454CE612}" type="sibTrans" cxnId="{8D9ED162-C14E-41DF-A9AA-E3CA133F1A2C}">
      <dgm:prSet/>
      <dgm:spPr/>
      <dgm:t>
        <a:bodyPr/>
        <a:lstStyle/>
        <a:p>
          <a:endParaRPr lang="en-US"/>
        </a:p>
      </dgm:t>
    </dgm:pt>
    <dgm:pt modelId="{766736C3-D605-42AD-9C8A-DD739A7FDDD9}">
      <dgm:prSet/>
      <dgm:spPr/>
      <dgm:t>
        <a:bodyPr/>
        <a:lstStyle/>
        <a:p>
          <a:r>
            <a:rPr lang="en-US" b="1"/>
            <a:t>Navigation &amp; Theme</a:t>
          </a:r>
          <a:r>
            <a:rPr lang="en-US"/>
            <a:t>:</a:t>
          </a:r>
        </a:p>
      </dgm:t>
    </dgm:pt>
    <dgm:pt modelId="{F42B4568-C7FF-4EF4-8643-C22A0AF4BC7A}" type="parTrans" cxnId="{86EAA537-1EAF-46BD-8A5C-C9207C7D90E8}">
      <dgm:prSet/>
      <dgm:spPr/>
      <dgm:t>
        <a:bodyPr/>
        <a:lstStyle/>
        <a:p>
          <a:endParaRPr lang="en-US"/>
        </a:p>
      </dgm:t>
    </dgm:pt>
    <dgm:pt modelId="{97AAAC5F-38A1-45BA-900B-11B66926916D}" type="sibTrans" cxnId="{86EAA537-1EAF-46BD-8A5C-C9207C7D90E8}">
      <dgm:prSet/>
      <dgm:spPr/>
      <dgm:t>
        <a:bodyPr/>
        <a:lstStyle/>
        <a:p>
          <a:endParaRPr lang="en-US"/>
        </a:p>
      </dgm:t>
    </dgm:pt>
    <dgm:pt modelId="{6798B160-C1BB-47F3-87FB-0583E5E9BB8B}">
      <dgm:prSet/>
      <dgm:spPr/>
      <dgm:t>
        <a:bodyPr/>
        <a:lstStyle/>
        <a:p>
          <a:r>
            <a:rPr lang="en-US"/>
            <a:t>Clean layout with a consistent color palette</a:t>
          </a:r>
        </a:p>
      </dgm:t>
    </dgm:pt>
    <dgm:pt modelId="{F010C146-931F-4BB7-B139-F4F679F4681E}" type="parTrans" cxnId="{D34F51E3-111A-434B-933D-2FF27D1E8FC2}">
      <dgm:prSet/>
      <dgm:spPr/>
      <dgm:t>
        <a:bodyPr/>
        <a:lstStyle/>
        <a:p>
          <a:endParaRPr lang="en-US"/>
        </a:p>
      </dgm:t>
    </dgm:pt>
    <dgm:pt modelId="{1D11E09D-9688-4640-8EBD-0B01046BBB43}" type="sibTrans" cxnId="{D34F51E3-111A-434B-933D-2FF27D1E8FC2}">
      <dgm:prSet/>
      <dgm:spPr/>
      <dgm:t>
        <a:bodyPr/>
        <a:lstStyle/>
        <a:p>
          <a:endParaRPr lang="en-US"/>
        </a:p>
      </dgm:t>
    </dgm:pt>
    <dgm:pt modelId="{FD8B60A3-DFBA-4EAF-9D36-3C6EC7AF1A86}" type="pres">
      <dgm:prSet presAssocID="{D5776954-B26B-497F-BE90-841932E46AC0}" presName="linear" presStyleCnt="0">
        <dgm:presLayoutVars>
          <dgm:dir/>
          <dgm:animLvl val="lvl"/>
          <dgm:resizeHandles val="exact"/>
        </dgm:presLayoutVars>
      </dgm:prSet>
      <dgm:spPr/>
    </dgm:pt>
    <dgm:pt modelId="{89F6C70B-5A83-45DD-B75F-662A5D751F7B}" type="pres">
      <dgm:prSet presAssocID="{F108B73F-DFF3-484A-B392-44B2CE6C2A9A}" presName="parentLin" presStyleCnt="0"/>
      <dgm:spPr/>
    </dgm:pt>
    <dgm:pt modelId="{F91274DE-C8D5-442B-9CAE-26DCC503F8F1}" type="pres">
      <dgm:prSet presAssocID="{F108B73F-DFF3-484A-B392-44B2CE6C2A9A}" presName="parentLeftMargin" presStyleLbl="node1" presStyleIdx="0" presStyleCnt="3"/>
      <dgm:spPr/>
    </dgm:pt>
    <dgm:pt modelId="{38A9CCCB-9F80-4949-986E-90979166D37D}" type="pres">
      <dgm:prSet presAssocID="{F108B73F-DFF3-484A-B392-44B2CE6C2A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EB9E39-0ABB-4EAE-967E-901708E6AA8D}" type="pres">
      <dgm:prSet presAssocID="{F108B73F-DFF3-484A-B392-44B2CE6C2A9A}" presName="negativeSpace" presStyleCnt="0"/>
      <dgm:spPr/>
    </dgm:pt>
    <dgm:pt modelId="{365B7196-2E18-466D-8BA2-74CA77AA4E4B}" type="pres">
      <dgm:prSet presAssocID="{F108B73F-DFF3-484A-B392-44B2CE6C2A9A}" presName="childText" presStyleLbl="conFgAcc1" presStyleIdx="0" presStyleCnt="3">
        <dgm:presLayoutVars>
          <dgm:bulletEnabled val="1"/>
        </dgm:presLayoutVars>
      </dgm:prSet>
      <dgm:spPr/>
    </dgm:pt>
    <dgm:pt modelId="{2919B8FF-93B9-49D4-8EF0-872AF83B0FAD}" type="pres">
      <dgm:prSet presAssocID="{89C45A50-ACC6-48E0-9CAA-7EE2982655C3}" presName="spaceBetweenRectangles" presStyleCnt="0"/>
      <dgm:spPr/>
    </dgm:pt>
    <dgm:pt modelId="{C5523B11-9AD1-4800-B190-3AC524A1D39A}" type="pres">
      <dgm:prSet presAssocID="{6CFF6749-3E61-43E9-AA25-4FA2E4706662}" presName="parentLin" presStyleCnt="0"/>
      <dgm:spPr/>
    </dgm:pt>
    <dgm:pt modelId="{46850307-999E-4A4E-BDFD-ED4B6C003A78}" type="pres">
      <dgm:prSet presAssocID="{6CFF6749-3E61-43E9-AA25-4FA2E4706662}" presName="parentLeftMargin" presStyleLbl="node1" presStyleIdx="0" presStyleCnt="3"/>
      <dgm:spPr/>
    </dgm:pt>
    <dgm:pt modelId="{B91EF6ED-517F-4B4F-822B-DEFB08AE76BF}" type="pres">
      <dgm:prSet presAssocID="{6CFF6749-3E61-43E9-AA25-4FA2E47066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5F5257-FBC3-4F4A-90DE-F1527DB71504}" type="pres">
      <dgm:prSet presAssocID="{6CFF6749-3E61-43E9-AA25-4FA2E4706662}" presName="negativeSpace" presStyleCnt="0"/>
      <dgm:spPr/>
    </dgm:pt>
    <dgm:pt modelId="{842A67CB-FFC0-4C79-8596-6E38DE8C8810}" type="pres">
      <dgm:prSet presAssocID="{6CFF6749-3E61-43E9-AA25-4FA2E4706662}" presName="childText" presStyleLbl="conFgAcc1" presStyleIdx="1" presStyleCnt="3">
        <dgm:presLayoutVars>
          <dgm:bulletEnabled val="1"/>
        </dgm:presLayoutVars>
      </dgm:prSet>
      <dgm:spPr/>
    </dgm:pt>
    <dgm:pt modelId="{6421A114-45C3-4CE8-8597-346D50E56CA7}" type="pres">
      <dgm:prSet presAssocID="{49DB9CCB-4CF1-4239-9EFD-D324B7995926}" presName="spaceBetweenRectangles" presStyleCnt="0"/>
      <dgm:spPr/>
    </dgm:pt>
    <dgm:pt modelId="{31B699D3-479F-4374-BA0D-6F508DB7EAAD}" type="pres">
      <dgm:prSet presAssocID="{766736C3-D605-42AD-9C8A-DD739A7FDDD9}" presName="parentLin" presStyleCnt="0"/>
      <dgm:spPr/>
    </dgm:pt>
    <dgm:pt modelId="{3F860FD3-05E4-4FE8-B399-41BE739ACCD7}" type="pres">
      <dgm:prSet presAssocID="{766736C3-D605-42AD-9C8A-DD739A7FDDD9}" presName="parentLeftMargin" presStyleLbl="node1" presStyleIdx="1" presStyleCnt="3"/>
      <dgm:spPr/>
    </dgm:pt>
    <dgm:pt modelId="{FF37290A-E326-4EC2-AD41-8C53F7FA0F76}" type="pres">
      <dgm:prSet presAssocID="{766736C3-D605-42AD-9C8A-DD739A7FDDD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307D4E1-8698-4E83-9E0F-2A645A52F7A2}" type="pres">
      <dgm:prSet presAssocID="{766736C3-D605-42AD-9C8A-DD739A7FDDD9}" presName="negativeSpace" presStyleCnt="0"/>
      <dgm:spPr/>
    </dgm:pt>
    <dgm:pt modelId="{9906D483-CBD4-4324-9B57-9976F63266BB}" type="pres">
      <dgm:prSet presAssocID="{766736C3-D605-42AD-9C8A-DD739A7FDDD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1BA116-38F3-4378-BA70-B909C23F5F6A}" type="presOf" srcId="{59F6C465-B5F3-43C4-A91F-80736C2CC01E}" destId="{365B7196-2E18-466D-8BA2-74CA77AA4E4B}" srcOrd="0" destOrd="1" presId="urn:microsoft.com/office/officeart/2005/8/layout/list1"/>
    <dgm:cxn modelId="{CD151D2A-F4C2-434B-A287-FABF505EE6BF}" type="presOf" srcId="{766736C3-D605-42AD-9C8A-DD739A7FDDD9}" destId="{3F860FD3-05E4-4FE8-B399-41BE739ACCD7}" srcOrd="0" destOrd="0" presId="urn:microsoft.com/office/officeart/2005/8/layout/list1"/>
    <dgm:cxn modelId="{86EAA537-1EAF-46BD-8A5C-C9207C7D90E8}" srcId="{D5776954-B26B-497F-BE90-841932E46AC0}" destId="{766736C3-D605-42AD-9C8A-DD739A7FDDD9}" srcOrd="2" destOrd="0" parTransId="{F42B4568-C7FF-4EF4-8643-C22A0AF4BC7A}" sibTransId="{97AAAC5F-38A1-45BA-900B-11B66926916D}"/>
    <dgm:cxn modelId="{286E6140-EBA9-4C6F-9194-9B14F3A5C3B3}" type="presOf" srcId="{B92F4FF3-0B55-432F-BA08-01869AC86F7B}" destId="{365B7196-2E18-466D-8BA2-74CA77AA4E4B}" srcOrd="0" destOrd="0" presId="urn:microsoft.com/office/officeart/2005/8/layout/list1"/>
    <dgm:cxn modelId="{8D9ED162-C14E-41DF-A9AA-E3CA133F1A2C}" srcId="{6CFF6749-3E61-43E9-AA25-4FA2E4706662}" destId="{80357CE1-0376-41C6-8F21-3D5648368FF3}" srcOrd="0" destOrd="0" parTransId="{27D7B64A-BBEC-426C-B33B-358E8E549289}" sibTransId="{4FFF07B3-B3C2-4DE0-ACA1-62D8454CE612}"/>
    <dgm:cxn modelId="{C0C61844-285D-4BE9-9C30-863CDFAAA713}" type="presOf" srcId="{D5776954-B26B-497F-BE90-841932E46AC0}" destId="{FD8B60A3-DFBA-4EAF-9D36-3C6EC7AF1A86}" srcOrd="0" destOrd="0" presId="urn:microsoft.com/office/officeart/2005/8/layout/list1"/>
    <dgm:cxn modelId="{C55BA34E-8E69-42E3-B83C-F566C8BC692E}" type="presOf" srcId="{F108B73F-DFF3-484A-B392-44B2CE6C2A9A}" destId="{38A9CCCB-9F80-4949-986E-90979166D37D}" srcOrd="1" destOrd="0" presId="urn:microsoft.com/office/officeart/2005/8/layout/list1"/>
    <dgm:cxn modelId="{61B4BE50-314B-4E21-860A-DC21169DCFB1}" type="presOf" srcId="{6CFF6749-3E61-43E9-AA25-4FA2E4706662}" destId="{B91EF6ED-517F-4B4F-822B-DEFB08AE76BF}" srcOrd="1" destOrd="0" presId="urn:microsoft.com/office/officeart/2005/8/layout/list1"/>
    <dgm:cxn modelId="{64595B71-4CF8-4EE1-A228-C42CD000AA8F}" srcId="{D5776954-B26B-497F-BE90-841932E46AC0}" destId="{F108B73F-DFF3-484A-B392-44B2CE6C2A9A}" srcOrd="0" destOrd="0" parTransId="{81D9879E-C435-4B93-AE47-F8FC29A31BE3}" sibTransId="{89C45A50-ACC6-48E0-9CAA-7EE2982655C3}"/>
    <dgm:cxn modelId="{F5EE8572-91F3-49B1-ADF0-767D78A22644}" type="presOf" srcId="{6798B160-C1BB-47F3-87FB-0583E5E9BB8B}" destId="{9906D483-CBD4-4324-9B57-9976F63266BB}" srcOrd="0" destOrd="0" presId="urn:microsoft.com/office/officeart/2005/8/layout/list1"/>
    <dgm:cxn modelId="{8A236B7E-AB93-42AC-972B-D482642971D7}" srcId="{F108B73F-DFF3-484A-B392-44B2CE6C2A9A}" destId="{59F6C465-B5F3-43C4-A91F-80736C2CC01E}" srcOrd="1" destOrd="0" parTransId="{8934F80D-FE38-4C80-A753-6824F09BCA36}" sibTransId="{63F91B1A-4DFD-4C7F-97A1-2F2DEBCAC63B}"/>
    <dgm:cxn modelId="{F8A5D08F-FA56-4E1E-A1A7-CE29C57EF46B}" srcId="{F108B73F-DFF3-484A-B392-44B2CE6C2A9A}" destId="{B92F4FF3-0B55-432F-BA08-01869AC86F7B}" srcOrd="0" destOrd="0" parTransId="{27A08207-3038-43D7-B008-3C78DC40E621}" sibTransId="{4010624C-484A-46D5-B001-FF6C95AEB424}"/>
    <dgm:cxn modelId="{7DA94E96-2BB6-41AD-8A28-260218BD94F0}" type="presOf" srcId="{6CFF6749-3E61-43E9-AA25-4FA2E4706662}" destId="{46850307-999E-4A4E-BDFD-ED4B6C003A78}" srcOrd="0" destOrd="0" presId="urn:microsoft.com/office/officeart/2005/8/layout/list1"/>
    <dgm:cxn modelId="{90337CB4-DCEC-45DF-A66D-9F733BB0CABB}" type="presOf" srcId="{F108B73F-DFF3-484A-B392-44B2CE6C2A9A}" destId="{F91274DE-C8D5-442B-9CAE-26DCC503F8F1}" srcOrd="0" destOrd="0" presId="urn:microsoft.com/office/officeart/2005/8/layout/list1"/>
    <dgm:cxn modelId="{B0F624B6-F57F-4F6F-B553-DA86621E8962}" type="presOf" srcId="{80357CE1-0376-41C6-8F21-3D5648368FF3}" destId="{842A67CB-FFC0-4C79-8596-6E38DE8C8810}" srcOrd="0" destOrd="0" presId="urn:microsoft.com/office/officeart/2005/8/layout/list1"/>
    <dgm:cxn modelId="{CB60ACBE-9DC2-40C7-A01F-82B128854388}" srcId="{D5776954-B26B-497F-BE90-841932E46AC0}" destId="{6CFF6749-3E61-43E9-AA25-4FA2E4706662}" srcOrd="1" destOrd="0" parTransId="{739AD87E-9B7F-4142-8DDE-43EC4F37D849}" sibTransId="{49DB9CCB-4CF1-4239-9EFD-D324B7995926}"/>
    <dgm:cxn modelId="{D6BB85DC-47C3-4C65-8775-18D7517BCA88}" type="presOf" srcId="{766736C3-D605-42AD-9C8A-DD739A7FDDD9}" destId="{FF37290A-E326-4EC2-AD41-8C53F7FA0F76}" srcOrd="1" destOrd="0" presId="urn:microsoft.com/office/officeart/2005/8/layout/list1"/>
    <dgm:cxn modelId="{D34F51E3-111A-434B-933D-2FF27D1E8FC2}" srcId="{766736C3-D605-42AD-9C8A-DD739A7FDDD9}" destId="{6798B160-C1BB-47F3-87FB-0583E5E9BB8B}" srcOrd="0" destOrd="0" parTransId="{F010C146-931F-4BB7-B139-F4F679F4681E}" sibTransId="{1D11E09D-9688-4640-8EBD-0B01046BBB43}"/>
    <dgm:cxn modelId="{CF810426-9ECF-49C9-A8CA-442529CE12E1}" type="presParOf" srcId="{FD8B60A3-DFBA-4EAF-9D36-3C6EC7AF1A86}" destId="{89F6C70B-5A83-45DD-B75F-662A5D751F7B}" srcOrd="0" destOrd="0" presId="urn:microsoft.com/office/officeart/2005/8/layout/list1"/>
    <dgm:cxn modelId="{9CF275E5-D5CB-476E-A71A-DA109AF4E378}" type="presParOf" srcId="{89F6C70B-5A83-45DD-B75F-662A5D751F7B}" destId="{F91274DE-C8D5-442B-9CAE-26DCC503F8F1}" srcOrd="0" destOrd="0" presId="urn:microsoft.com/office/officeart/2005/8/layout/list1"/>
    <dgm:cxn modelId="{D65D67DD-C7E7-4201-9BF9-721A4502B2DA}" type="presParOf" srcId="{89F6C70B-5A83-45DD-B75F-662A5D751F7B}" destId="{38A9CCCB-9F80-4949-986E-90979166D37D}" srcOrd="1" destOrd="0" presId="urn:microsoft.com/office/officeart/2005/8/layout/list1"/>
    <dgm:cxn modelId="{CE803AE0-7708-49E8-9F29-8BAD88016AF9}" type="presParOf" srcId="{FD8B60A3-DFBA-4EAF-9D36-3C6EC7AF1A86}" destId="{F2EB9E39-0ABB-4EAE-967E-901708E6AA8D}" srcOrd="1" destOrd="0" presId="urn:microsoft.com/office/officeart/2005/8/layout/list1"/>
    <dgm:cxn modelId="{6C2E82E8-DFBD-4C5A-BCD2-B8FAA0EBDDA1}" type="presParOf" srcId="{FD8B60A3-DFBA-4EAF-9D36-3C6EC7AF1A86}" destId="{365B7196-2E18-466D-8BA2-74CA77AA4E4B}" srcOrd="2" destOrd="0" presId="urn:microsoft.com/office/officeart/2005/8/layout/list1"/>
    <dgm:cxn modelId="{F37AE55E-5482-4361-A7CE-1F9EC103649D}" type="presParOf" srcId="{FD8B60A3-DFBA-4EAF-9D36-3C6EC7AF1A86}" destId="{2919B8FF-93B9-49D4-8EF0-872AF83B0FAD}" srcOrd="3" destOrd="0" presId="urn:microsoft.com/office/officeart/2005/8/layout/list1"/>
    <dgm:cxn modelId="{31B162E6-B8B3-4695-80E7-E647980561A5}" type="presParOf" srcId="{FD8B60A3-DFBA-4EAF-9D36-3C6EC7AF1A86}" destId="{C5523B11-9AD1-4800-B190-3AC524A1D39A}" srcOrd="4" destOrd="0" presId="urn:microsoft.com/office/officeart/2005/8/layout/list1"/>
    <dgm:cxn modelId="{647EEB4F-8BDF-4B5E-9935-0B3F40DF40BC}" type="presParOf" srcId="{C5523B11-9AD1-4800-B190-3AC524A1D39A}" destId="{46850307-999E-4A4E-BDFD-ED4B6C003A78}" srcOrd="0" destOrd="0" presId="urn:microsoft.com/office/officeart/2005/8/layout/list1"/>
    <dgm:cxn modelId="{74EFFA74-A0FE-4263-8055-97F87CCF26D6}" type="presParOf" srcId="{C5523B11-9AD1-4800-B190-3AC524A1D39A}" destId="{B91EF6ED-517F-4B4F-822B-DEFB08AE76BF}" srcOrd="1" destOrd="0" presId="urn:microsoft.com/office/officeart/2005/8/layout/list1"/>
    <dgm:cxn modelId="{2D645BCA-5756-401A-B943-D74D5D15F14B}" type="presParOf" srcId="{FD8B60A3-DFBA-4EAF-9D36-3C6EC7AF1A86}" destId="{0C5F5257-FBC3-4F4A-90DE-F1527DB71504}" srcOrd="5" destOrd="0" presId="urn:microsoft.com/office/officeart/2005/8/layout/list1"/>
    <dgm:cxn modelId="{E5B0D6DC-4921-45D7-ADF6-034B113DE726}" type="presParOf" srcId="{FD8B60A3-DFBA-4EAF-9D36-3C6EC7AF1A86}" destId="{842A67CB-FFC0-4C79-8596-6E38DE8C8810}" srcOrd="6" destOrd="0" presId="urn:microsoft.com/office/officeart/2005/8/layout/list1"/>
    <dgm:cxn modelId="{EAF8B500-D8DC-4A2D-B3FE-CC6A5F8E623F}" type="presParOf" srcId="{FD8B60A3-DFBA-4EAF-9D36-3C6EC7AF1A86}" destId="{6421A114-45C3-4CE8-8597-346D50E56CA7}" srcOrd="7" destOrd="0" presId="urn:microsoft.com/office/officeart/2005/8/layout/list1"/>
    <dgm:cxn modelId="{D2F45A2E-3052-4BEC-9A0A-407BF07B821E}" type="presParOf" srcId="{FD8B60A3-DFBA-4EAF-9D36-3C6EC7AF1A86}" destId="{31B699D3-479F-4374-BA0D-6F508DB7EAAD}" srcOrd="8" destOrd="0" presId="urn:microsoft.com/office/officeart/2005/8/layout/list1"/>
    <dgm:cxn modelId="{669DC8D0-FC62-4DD6-BE57-E49E7DB7C18B}" type="presParOf" srcId="{31B699D3-479F-4374-BA0D-6F508DB7EAAD}" destId="{3F860FD3-05E4-4FE8-B399-41BE739ACCD7}" srcOrd="0" destOrd="0" presId="urn:microsoft.com/office/officeart/2005/8/layout/list1"/>
    <dgm:cxn modelId="{B5A3EDC1-182E-4C41-92B7-3B2821A9E002}" type="presParOf" srcId="{31B699D3-479F-4374-BA0D-6F508DB7EAAD}" destId="{FF37290A-E326-4EC2-AD41-8C53F7FA0F76}" srcOrd="1" destOrd="0" presId="urn:microsoft.com/office/officeart/2005/8/layout/list1"/>
    <dgm:cxn modelId="{129E92F4-3532-4180-BC10-FDB6AE778844}" type="presParOf" srcId="{FD8B60A3-DFBA-4EAF-9D36-3C6EC7AF1A86}" destId="{1307D4E1-8698-4E83-9E0F-2A645A52F7A2}" srcOrd="9" destOrd="0" presId="urn:microsoft.com/office/officeart/2005/8/layout/list1"/>
    <dgm:cxn modelId="{91D86EBF-3232-43C8-B1AD-B548D6BCD96C}" type="presParOf" srcId="{FD8B60A3-DFBA-4EAF-9D36-3C6EC7AF1A86}" destId="{9906D483-CBD4-4324-9B57-9976F63266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702BFF-9698-427F-8739-2F9AAD7D5D6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7973D10-771A-4E19-A98A-7D59A61290B6}">
      <dgm:prSet/>
      <dgm:spPr/>
      <dgm:t>
        <a:bodyPr/>
        <a:lstStyle/>
        <a:p>
          <a:r>
            <a:rPr lang="en-US"/>
            <a:t>Highest Sales: [Consumer-Technologies ]</a:t>
          </a:r>
        </a:p>
      </dgm:t>
    </dgm:pt>
    <dgm:pt modelId="{C5740239-AE57-4028-B80E-B8C03A00BF9F}" type="parTrans" cxnId="{B1B07574-8A35-480D-BF09-045490C6032D}">
      <dgm:prSet/>
      <dgm:spPr/>
      <dgm:t>
        <a:bodyPr/>
        <a:lstStyle/>
        <a:p>
          <a:endParaRPr lang="en-US"/>
        </a:p>
      </dgm:t>
    </dgm:pt>
    <dgm:pt modelId="{5CFDDEEA-6380-46EB-91AD-BDFCE81B4CB5}" type="sibTrans" cxnId="{B1B07574-8A35-480D-BF09-045490C6032D}">
      <dgm:prSet/>
      <dgm:spPr/>
      <dgm:t>
        <a:bodyPr/>
        <a:lstStyle/>
        <a:p>
          <a:endParaRPr lang="en-US"/>
        </a:p>
      </dgm:t>
    </dgm:pt>
    <dgm:pt modelId="{EB4749A4-3A62-4A61-889E-DC8293E352C8}">
      <dgm:prSet/>
      <dgm:spPr/>
      <dgm:t>
        <a:bodyPr/>
        <a:lstStyle/>
        <a:p>
          <a:r>
            <a:rPr lang="en-US"/>
            <a:t>Most Profitable Region: [Delaware]</a:t>
          </a:r>
        </a:p>
      </dgm:t>
    </dgm:pt>
    <dgm:pt modelId="{F296C129-4EE1-4F7D-8C5F-C2D3049D6F8A}" type="parTrans" cxnId="{FBFB71BD-1505-4475-9753-584BB4EC0DC2}">
      <dgm:prSet/>
      <dgm:spPr/>
      <dgm:t>
        <a:bodyPr/>
        <a:lstStyle/>
        <a:p>
          <a:endParaRPr lang="en-US"/>
        </a:p>
      </dgm:t>
    </dgm:pt>
    <dgm:pt modelId="{08C943E1-985E-4E06-8963-D562DA7E0B1D}" type="sibTrans" cxnId="{FBFB71BD-1505-4475-9753-584BB4EC0DC2}">
      <dgm:prSet/>
      <dgm:spPr/>
      <dgm:t>
        <a:bodyPr/>
        <a:lstStyle/>
        <a:p>
          <a:endParaRPr lang="en-US"/>
        </a:p>
      </dgm:t>
    </dgm:pt>
    <dgm:pt modelId="{E05CA756-7E9C-47F8-B2C9-4E0AB98C6D2B}">
      <dgm:prSet/>
      <dgm:spPr/>
      <dgm:t>
        <a:bodyPr/>
        <a:lstStyle/>
        <a:p>
          <a:r>
            <a:rPr lang="en-US"/>
            <a:t>Year-over-Year trends show [e.g., growth/decline in sales]</a:t>
          </a:r>
        </a:p>
      </dgm:t>
    </dgm:pt>
    <dgm:pt modelId="{0C0FED9E-EB0C-426A-B01C-A3380F0D077C}" type="parTrans" cxnId="{6E3F4E6F-2336-40C3-949C-9065C13FD99A}">
      <dgm:prSet/>
      <dgm:spPr/>
      <dgm:t>
        <a:bodyPr/>
        <a:lstStyle/>
        <a:p>
          <a:endParaRPr lang="en-US"/>
        </a:p>
      </dgm:t>
    </dgm:pt>
    <dgm:pt modelId="{0A37D7B9-0949-432B-B340-E5AFA3373E4D}" type="sibTrans" cxnId="{6E3F4E6F-2336-40C3-949C-9065C13FD99A}">
      <dgm:prSet/>
      <dgm:spPr/>
      <dgm:t>
        <a:bodyPr/>
        <a:lstStyle/>
        <a:p>
          <a:endParaRPr lang="en-US"/>
        </a:p>
      </dgm:t>
    </dgm:pt>
    <dgm:pt modelId="{17CDC3E7-1D01-4DF3-8D87-CA8A174F97F7}" type="pres">
      <dgm:prSet presAssocID="{CA702BFF-9698-427F-8739-2F9AAD7D5D61}" presName="vert0" presStyleCnt="0">
        <dgm:presLayoutVars>
          <dgm:dir/>
          <dgm:animOne val="branch"/>
          <dgm:animLvl val="lvl"/>
        </dgm:presLayoutVars>
      </dgm:prSet>
      <dgm:spPr/>
    </dgm:pt>
    <dgm:pt modelId="{F224AD11-EDF3-4FC9-959B-2DFCA4497800}" type="pres">
      <dgm:prSet presAssocID="{67973D10-771A-4E19-A98A-7D59A61290B6}" presName="thickLine" presStyleLbl="alignNode1" presStyleIdx="0" presStyleCnt="3"/>
      <dgm:spPr/>
    </dgm:pt>
    <dgm:pt modelId="{1706A4C9-14A0-4E3A-AB00-B35E299ED559}" type="pres">
      <dgm:prSet presAssocID="{67973D10-771A-4E19-A98A-7D59A61290B6}" presName="horz1" presStyleCnt="0"/>
      <dgm:spPr/>
    </dgm:pt>
    <dgm:pt modelId="{8E49B159-A5F6-4E1A-A9C6-F5B22633222E}" type="pres">
      <dgm:prSet presAssocID="{67973D10-771A-4E19-A98A-7D59A61290B6}" presName="tx1" presStyleLbl="revTx" presStyleIdx="0" presStyleCnt="3"/>
      <dgm:spPr/>
    </dgm:pt>
    <dgm:pt modelId="{6F89FB9C-6784-4441-993C-8C0E973D8F8B}" type="pres">
      <dgm:prSet presAssocID="{67973D10-771A-4E19-A98A-7D59A61290B6}" presName="vert1" presStyleCnt="0"/>
      <dgm:spPr/>
    </dgm:pt>
    <dgm:pt modelId="{EE71725C-04B5-4CD8-A1AF-A494E10D02B8}" type="pres">
      <dgm:prSet presAssocID="{EB4749A4-3A62-4A61-889E-DC8293E352C8}" presName="thickLine" presStyleLbl="alignNode1" presStyleIdx="1" presStyleCnt="3"/>
      <dgm:spPr/>
    </dgm:pt>
    <dgm:pt modelId="{540736C1-2A28-47B1-9AAA-83223FB50CA1}" type="pres">
      <dgm:prSet presAssocID="{EB4749A4-3A62-4A61-889E-DC8293E352C8}" presName="horz1" presStyleCnt="0"/>
      <dgm:spPr/>
    </dgm:pt>
    <dgm:pt modelId="{3B394DD5-0D19-4F34-9BB7-162F09D342FD}" type="pres">
      <dgm:prSet presAssocID="{EB4749A4-3A62-4A61-889E-DC8293E352C8}" presName="tx1" presStyleLbl="revTx" presStyleIdx="1" presStyleCnt="3"/>
      <dgm:spPr/>
    </dgm:pt>
    <dgm:pt modelId="{740FCF80-8468-4FE3-BF8C-194E54D6467D}" type="pres">
      <dgm:prSet presAssocID="{EB4749A4-3A62-4A61-889E-DC8293E352C8}" presName="vert1" presStyleCnt="0"/>
      <dgm:spPr/>
    </dgm:pt>
    <dgm:pt modelId="{E188D791-B8AE-4060-8146-B29B5076CD73}" type="pres">
      <dgm:prSet presAssocID="{E05CA756-7E9C-47F8-B2C9-4E0AB98C6D2B}" presName="thickLine" presStyleLbl="alignNode1" presStyleIdx="2" presStyleCnt="3"/>
      <dgm:spPr/>
    </dgm:pt>
    <dgm:pt modelId="{192CD48F-10BB-4B13-96D6-B5DE92B85AF4}" type="pres">
      <dgm:prSet presAssocID="{E05CA756-7E9C-47F8-B2C9-4E0AB98C6D2B}" presName="horz1" presStyleCnt="0"/>
      <dgm:spPr/>
    </dgm:pt>
    <dgm:pt modelId="{1478D63B-5E8E-437A-B447-A7AAA55C17C8}" type="pres">
      <dgm:prSet presAssocID="{E05CA756-7E9C-47F8-B2C9-4E0AB98C6D2B}" presName="tx1" presStyleLbl="revTx" presStyleIdx="2" presStyleCnt="3"/>
      <dgm:spPr/>
    </dgm:pt>
    <dgm:pt modelId="{43537042-FC3A-4F97-8AF7-0FB614BDFBAC}" type="pres">
      <dgm:prSet presAssocID="{E05CA756-7E9C-47F8-B2C9-4E0AB98C6D2B}" presName="vert1" presStyleCnt="0"/>
      <dgm:spPr/>
    </dgm:pt>
  </dgm:ptLst>
  <dgm:cxnLst>
    <dgm:cxn modelId="{A8770A37-8D4F-4583-AF07-39F7081CC528}" type="presOf" srcId="{67973D10-771A-4E19-A98A-7D59A61290B6}" destId="{8E49B159-A5F6-4E1A-A9C6-F5B22633222E}" srcOrd="0" destOrd="0" presId="urn:microsoft.com/office/officeart/2008/layout/LinedList"/>
    <dgm:cxn modelId="{6DCF824D-0C73-4A38-83C1-27146D23E906}" type="presOf" srcId="{EB4749A4-3A62-4A61-889E-DC8293E352C8}" destId="{3B394DD5-0D19-4F34-9BB7-162F09D342FD}" srcOrd="0" destOrd="0" presId="urn:microsoft.com/office/officeart/2008/layout/LinedList"/>
    <dgm:cxn modelId="{6E3F4E6F-2336-40C3-949C-9065C13FD99A}" srcId="{CA702BFF-9698-427F-8739-2F9AAD7D5D61}" destId="{E05CA756-7E9C-47F8-B2C9-4E0AB98C6D2B}" srcOrd="2" destOrd="0" parTransId="{0C0FED9E-EB0C-426A-B01C-A3380F0D077C}" sibTransId="{0A37D7B9-0949-432B-B340-E5AFA3373E4D}"/>
    <dgm:cxn modelId="{B1B07574-8A35-480D-BF09-045490C6032D}" srcId="{CA702BFF-9698-427F-8739-2F9AAD7D5D61}" destId="{67973D10-771A-4E19-A98A-7D59A61290B6}" srcOrd="0" destOrd="0" parTransId="{C5740239-AE57-4028-B80E-B8C03A00BF9F}" sibTransId="{5CFDDEEA-6380-46EB-91AD-BDFCE81B4CB5}"/>
    <dgm:cxn modelId="{F0740085-9C88-4479-9297-3CA0FC4FCB76}" type="presOf" srcId="{CA702BFF-9698-427F-8739-2F9AAD7D5D61}" destId="{17CDC3E7-1D01-4DF3-8D87-CA8A174F97F7}" srcOrd="0" destOrd="0" presId="urn:microsoft.com/office/officeart/2008/layout/LinedList"/>
    <dgm:cxn modelId="{FBFB71BD-1505-4475-9753-584BB4EC0DC2}" srcId="{CA702BFF-9698-427F-8739-2F9AAD7D5D61}" destId="{EB4749A4-3A62-4A61-889E-DC8293E352C8}" srcOrd="1" destOrd="0" parTransId="{F296C129-4EE1-4F7D-8C5F-C2D3049D6F8A}" sibTransId="{08C943E1-985E-4E06-8963-D562DA7E0B1D}"/>
    <dgm:cxn modelId="{DF85CFFD-807A-4984-B882-11FF8EB6B9EA}" type="presOf" srcId="{E05CA756-7E9C-47F8-B2C9-4E0AB98C6D2B}" destId="{1478D63B-5E8E-437A-B447-A7AAA55C17C8}" srcOrd="0" destOrd="0" presId="urn:microsoft.com/office/officeart/2008/layout/LinedList"/>
    <dgm:cxn modelId="{E1628710-7B90-4000-91AD-AAC3EB1908AC}" type="presParOf" srcId="{17CDC3E7-1D01-4DF3-8D87-CA8A174F97F7}" destId="{F224AD11-EDF3-4FC9-959B-2DFCA4497800}" srcOrd="0" destOrd="0" presId="urn:microsoft.com/office/officeart/2008/layout/LinedList"/>
    <dgm:cxn modelId="{BB6AFB9B-FC3B-4BD7-B802-AEBAD248D4B6}" type="presParOf" srcId="{17CDC3E7-1D01-4DF3-8D87-CA8A174F97F7}" destId="{1706A4C9-14A0-4E3A-AB00-B35E299ED559}" srcOrd="1" destOrd="0" presId="urn:microsoft.com/office/officeart/2008/layout/LinedList"/>
    <dgm:cxn modelId="{100B6A80-D8FA-462E-9EB6-3238704F8E02}" type="presParOf" srcId="{1706A4C9-14A0-4E3A-AB00-B35E299ED559}" destId="{8E49B159-A5F6-4E1A-A9C6-F5B22633222E}" srcOrd="0" destOrd="0" presId="urn:microsoft.com/office/officeart/2008/layout/LinedList"/>
    <dgm:cxn modelId="{67364E41-4E0B-447B-974C-E3120059C2AE}" type="presParOf" srcId="{1706A4C9-14A0-4E3A-AB00-B35E299ED559}" destId="{6F89FB9C-6784-4441-993C-8C0E973D8F8B}" srcOrd="1" destOrd="0" presId="urn:microsoft.com/office/officeart/2008/layout/LinedList"/>
    <dgm:cxn modelId="{9934721D-0359-4EEA-8D38-6727487C0C45}" type="presParOf" srcId="{17CDC3E7-1D01-4DF3-8D87-CA8A174F97F7}" destId="{EE71725C-04B5-4CD8-A1AF-A494E10D02B8}" srcOrd="2" destOrd="0" presId="urn:microsoft.com/office/officeart/2008/layout/LinedList"/>
    <dgm:cxn modelId="{BCD24BEB-DEDA-4349-8039-627675EAE78A}" type="presParOf" srcId="{17CDC3E7-1D01-4DF3-8D87-CA8A174F97F7}" destId="{540736C1-2A28-47B1-9AAA-83223FB50CA1}" srcOrd="3" destOrd="0" presId="urn:microsoft.com/office/officeart/2008/layout/LinedList"/>
    <dgm:cxn modelId="{EDC747AD-A966-48C3-8A4D-5D6DCBBA27A1}" type="presParOf" srcId="{540736C1-2A28-47B1-9AAA-83223FB50CA1}" destId="{3B394DD5-0D19-4F34-9BB7-162F09D342FD}" srcOrd="0" destOrd="0" presId="urn:microsoft.com/office/officeart/2008/layout/LinedList"/>
    <dgm:cxn modelId="{A8256EF4-00DC-445C-8984-79C1DE22EC48}" type="presParOf" srcId="{540736C1-2A28-47B1-9AAA-83223FB50CA1}" destId="{740FCF80-8468-4FE3-BF8C-194E54D6467D}" srcOrd="1" destOrd="0" presId="urn:microsoft.com/office/officeart/2008/layout/LinedList"/>
    <dgm:cxn modelId="{94BDE32F-8F37-4D0B-94B7-7287CDC01C26}" type="presParOf" srcId="{17CDC3E7-1D01-4DF3-8D87-CA8A174F97F7}" destId="{E188D791-B8AE-4060-8146-B29B5076CD73}" srcOrd="4" destOrd="0" presId="urn:microsoft.com/office/officeart/2008/layout/LinedList"/>
    <dgm:cxn modelId="{44444293-AF7D-4CBC-9010-01DB670BB800}" type="presParOf" srcId="{17CDC3E7-1D01-4DF3-8D87-CA8A174F97F7}" destId="{192CD48F-10BB-4B13-96D6-B5DE92B85AF4}" srcOrd="5" destOrd="0" presId="urn:microsoft.com/office/officeart/2008/layout/LinedList"/>
    <dgm:cxn modelId="{E0D2C6A0-8732-46CB-AD31-5A1F180ACA3E}" type="presParOf" srcId="{192CD48F-10BB-4B13-96D6-B5DE92B85AF4}" destId="{1478D63B-5E8E-437A-B447-A7AAA55C17C8}" srcOrd="0" destOrd="0" presId="urn:microsoft.com/office/officeart/2008/layout/LinedList"/>
    <dgm:cxn modelId="{8967C2DA-BC11-4BDF-8CF3-A47354476127}" type="presParOf" srcId="{192CD48F-10BB-4B13-96D6-B5DE92B85AF4}" destId="{43537042-FC3A-4F97-8AF7-0FB614BDFB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2E0634-0F57-454C-990F-EE57827636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DFF629-B9AB-4E80-A9DE-7E6D88BB72D7}">
      <dgm:prSet/>
      <dgm:spPr/>
      <dgm:t>
        <a:bodyPr/>
        <a:lstStyle/>
        <a:p>
          <a:r>
            <a:rPr lang="en-US"/>
            <a:t>How to design interactive dashboards</a:t>
          </a:r>
        </a:p>
      </dgm:t>
    </dgm:pt>
    <dgm:pt modelId="{182BE8DE-8AD5-4E62-8450-724D9F94CF9A}" type="parTrans" cxnId="{ACB98424-3332-426A-BA5A-04DD13E3D606}">
      <dgm:prSet/>
      <dgm:spPr/>
      <dgm:t>
        <a:bodyPr/>
        <a:lstStyle/>
        <a:p>
          <a:endParaRPr lang="en-US"/>
        </a:p>
      </dgm:t>
    </dgm:pt>
    <dgm:pt modelId="{882AD863-BDF0-4406-AF4F-397AE9738424}" type="sibTrans" cxnId="{ACB98424-3332-426A-BA5A-04DD13E3D606}">
      <dgm:prSet/>
      <dgm:spPr/>
      <dgm:t>
        <a:bodyPr/>
        <a:lstStyle/>
        <a:p>
          <a:endParaRPr lang="en-US"/>
        </a:p>
      </dgm:t>
    </dgm:pt>
    <dgm:pt modelId="{5991A5FA-5A8C-4592-9F29-0339C11B04BD}">
      <dgm:prSet/>
      <dgm:spPr/>
      <dgm:t>
        <a:bodyPr/>
        <a:lstStyle/>
        <a:p>
          <a:r>
            <a:rPr lang="en-US"/>
            <a:t>Working with slicers, filters, and DAX</a:t>
          </a:r>
        </a:p>
      </dgm:t>
    </dgm:pt>
    <dgm:pt modelId="{829C218D-6303-438C-AEDA-327C44604B64}" type="parTrans" cxnId="{7F79BE18-703F-4E28-AFB4-16E2E1770C97}">
      <dgm:prSet/>
      <dgm:spPr/>
      <dgm:t>
        <a:bodyPr/>
        <a:lstStyle/>
        <a:p>
          <a:endParaRPr lang="en-US"/>
        </a:p>
      </dgm:t>
    </dgm:pt>
    <dgm:pt modelId="{4E62F809-1799-48FE-9AC7-0BE0F448DE1D}" type="sibTrans" cxnId="{7F79BE18-703F-4E28-AFB4-16E2E1770C97}">
      <dgm:prSet/>
      <dgm:spPr/>
      <dgm:t>
        <a:bodyPr/>
        <a:lstStyle/>
        <a:p>
          <a:endParaRPr lang="en-US"/>
        </a:p>
      </dgm:t>
    </dgm:pt>
    <dgm:pt modelId="{B6A1C7A0-8340-44FE-8E48-18CD1579ED1B}">
      <dgm:prSet/>
      <dgm:spPr/>
      <dgm:t>
        <a:bodyPr/>
        <a:lstStyle/>
        <a:p>
          <a:r>
            <a:rPr lang="en-US"/>
            <a:t>Effective data storytelling using Power BI</a:t>
          </a:r>
        </a:p>
      </dgm:t>
    </dgm:pt>
    <dgm:pt modelId="{23CA9320-8DE6-4F20-A04E-18067EB0527A}" type="parTrans" cxnId="{B69260C6-5AEF-4B5B-84CA-B3D9B24D58F3}">
      <dgm:prSet/>
      <dgm:spPr/>
      <dgm:t>
        <a:bodyPr/>
        <a:lstStyle/>
        <a:p>
          <a:endParaRPr lang="en-US"/>
        </a:p>
      </dgm:t>
    </dgm:pt>
    <dgm:pt modelId="{C9DA3C44-5654-4B0E-89D2-0436493C70F2}" type="sibTrans" cxnId="{B69260C6-5AEF-4B5B-84CA-B3D9B24D58F3}">
      <dgm:prSet/>
      <dgm:spPr/>
      <dgm:t>
        <a:bodyPr/>
        <a:lstStyle/>
        <a:p>
          <a:endParaRPr lang="en-US"/>
        </a:p>
      </dgm:t>
    </dgm:pt>
    <dgm:pt modelId="{891F6905-6D76-4E76-B63B-9585FA38D4B6}" type="pres">
      <dgm:prSet presAssocID="{762E0634-0F57-454C-990F-EE57827636EC}" presName="root" presStyleCnt="0">
        <dgm:presLayoutVars>
          <dgm:dir/>
          <dgm:resizeHandles val="exact"/>
        </dgm:presLayoutVars>
      </dgm:prSet>
      <dgm:spPr/>
    </dgm:pt>
    <dgm:pt modelId="{8C2B019A-25C6-43E5-9E88-FAEC278F443F}" type="pres">
      <dgm:prSet presAssocID="{D8DFF629-B9AB-4E80-A9DE-7E6D88BB72D7}" presName="compNode" presStyleCnt="0"/>
      <dgm:spPr/>
    </dgm:pt>
    <dgm:pt modelId="{F8F148A8-B2E3-441F-935A-95A9F6802851}" type="pres">
      <dgm:prSet presAssocID="{D8DFF629-B9AB-4E80-A9DE-7E6D88BB72D7}" presName="bgRect" presStyleLbl="bgShp" presStyleIdx="0" presStyleCnt="3"/>
      <dgm:spPr/>
    </dgm:pt>
    <dgm:pt modelId="{49387B11-4518-4D6C-A639-7145CA8A0103}" type="pres">
      <dgm:prSet presAssocID="{D8DFF629-B9AB-4E80-A9DE-7E6D88BB72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CA01F6-B8C6-4BB3-80E2-32BDCE180214}" type="pres">
      <dgm:prSet presAssocID="{D8DFF629-B9AB-4E80-A9DE-7E6D88BB72D7}" presName="spaceRect" presStyleCnt="0"/>
      <dgm:spPr/>
    </dgm:pt>
    <dgm:pt modelId="{DE0BBDF5-ACA4-469E-9FA1-454B0944AD79}" type="pres">
      <dgm:prSet presAssocID="{D8DFF629-B9AB-4E80-A9DE-7E6D88BB72D7}" presName="parTx" presStyleLbl="revTx" presStyleIdx="0" presStyleCnt="3">
        <dgm:presLayoutVars>
          <dgm:chMax val="0"/>
          <dgm:chPref val="0"/>
        </dgm:presLayoutVars>
      </dgm:prSet>
      <dgm:spPr/>
    </dgm:pt>
    <dgm:pt modelId="{51683679-C8A0-41EE-8605-E5B4AB52EE69}" type="pres">
      <dgm:prSet presAssocID="{882AD863-BDF0-4406-AF4F-397AE9738424}" presName="sibTrans" presStyleCnt="0"/>
      <dgm:spPr/>
    </dgm:pt>
    <dgm:pt modelId="{03D2E105-6CE0-42DA-B6FA-CB059C19B314}" type="pres">
      <dgm:prSet presAssocID="{5991A5FA-5A8C-4592-9F29-0339C11B04BD}" presName="compNode" presStyleCnt="0"/>
      <dgm:spPr/>
    </dgm:pt>
    <dgm:pt modelId="{063DAB15-640C-4EFA-8C78-574680F6FD49}" type="pres">
      <dgm:prSet presAssocID="{5991A5FA-5A8C-4592-9F29-0339C11B04BD}" presName="bgRect" presStyleLbl="bgShp" presStyleIdx="1" presStyleCnt="3"/>
      <dgm:spPr/>
    </dgm:pt>
    <dgm:pt modelId="{ADE6C89E-959D-4767-BE7D-7EA18B984DCB}" type="pres">
      <dgm:prSet presAssocID="{5991A5FA-5A8C-4592-9F29-0339C11B04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424D44F-B43E-409A-8A70-D3DD1C24EB3E}" type="pres">
      <dgm:prSet presAssocID="{5991A5FA-5A8C-4592-9F29-0339C11B04BD}" presName="spaceRect" presStyleCnt="0"/>
      <dgm:spPr/>
    </dgm:pt>
    <dgm:pt modelId="{75064382-1C1F-4852-B1C8-2941489CD41E}" type="pres">
      <dgm:prSet presAssocID="{5991A5FA-5A8C-4592-9F29-0339C11B04BD}" presName="parTx" presStyleLbl="revTx" presStyleIdx="1" presStyleCnt="3">
        <dgm:presLayoutVars>
          <dgm:chMax val="0"/>
          <dgm:chPref val="0"/>
        </dgm:presLayoutVars>
      </dgm:prSet>
      <dgm:spPr/>
    </dgm:pt>
    <dgm:pt modelId="{59136225-55B4-479D-B5AF-037BC0030254}" type="pres">
      <dgm:prSet presAssocID="{4E62F809-1799-48FE-9AC7-0BE0F448DE1D}" presName="sibTrans" presStyleCnt="0"/>
      <dgm:spPr/>
    </dgm:pt>
    <dgm:pt modelId="{BC4CAAC8-4635-4C17-B458-CFCE07F21776}" type="pres">
      <dgm:prSet presAssocID="{B6A1C7A0-8340-44FE-8E48-18CD1579ED1B}" presName="compNode" presStyleCnt="0"/>
      <dgm:spPr/>
    </dgm:pt>
    <dgm:pt modelId="{B683ABD9-313E-4256-B422-584D942C06E2}" type="pres">
      <dgm:prSet presAssocID="{B6A1C7A0-8340-44FE-8E48-18CD1579ED1B}" presName="bgRect" presStyleLbl="bgShp" presStyleIdx="2" presStyleCnt="3"/>
      <dgm:spPr/>
    </dgm:pt>
    <dgm:pt modelId="{EF4D7E60-8604-41AF-906E-F7EC5C350C09}" type="pres">
      <dgm:prSet presAssocID="{B6A1C7A0-8340-44FE-8E48-18CD1579ED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94565ED-E80D-4FAE-A3D6-0211B1BE224D}" type="pres">
      <dgm:prSet presAssocID="{B6A1C7A0-8340-44FE-8E48-18CD1579ED1B}" presName="spaceRect" presStyleCnt="0"/>
      <dgm:spPr/>
    </dgm:pt>
    <dgm:pt modelId="{8E2CF29F-BABA-4778-BD33-2FEA841A03CC}" type="pres">
      <dgm:prSet presAssocID="{B6A1C7A0-8340-44FE-8E48-18CD1579ED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79BE18-703F-4E28-AFB4-16E2E1770C97}" srcId="{762E0634-0F57-454C-990F-EE57827636EC}" destId="{5991A5FA-5A8C-4592-9F29-0339C11B04BD}" srcOrd="1" destOrd="0" parTransId="{829C218D-6303-438C-AEDA-327C44604B64}" sibTransId="{4E62F809-1799-48FE-9AC7-0BE0F448DE1D}"/>
    <dgm:cxn modelId="{ACB98424-3332-426A-BA5A-04DD13E3D606}" srcId="{762E0634-0F57-454C-990F-EE57827636EC}" destId="{D8DFF629-B9AB-4E80-A9DE-7E6D88BB72D7}" srcOrd="0" destOrd="0" parTransId="{182BE8DE-8AD5-4E62-8450-724D9F94CF9A}" sibTransId="{882AD863-BDF0-4406-AF4F-397AE9738424}"/>
    <dgm:cxn modelId="{6E732898-F51B-4D30-ACF4-E28FD825120A}" type="presOf" srcId="{5991A5FA-5A8C-4592-9F29-0339C11B04BD}" destId="{75064382-1C1F-4852-B1C8-2941489CD41E}" srcOrd="0" destOrd="0" presId="urn:microsoft.com/office/officeart/2018/2/layout/IconVerticalSolidList"/>
    <dgm:cxn modelId="{DFEB5DB1-64BF-4327-A964-B833ED8E152D}" type="presOf" srcId="{B6A1C7A0-8340-44FE-8E48-18CD1579ED1B}" destId="{8E2CF29F-BABA-4778-BD33-2FEA841A03CC}" srcOrd="0" destOrd="0" presId="urn:microsoft.com/office/officeart/2018/2/layout/IconVerticalSolidList"/>
    <dgm:cxn modelId="{D93AB8B1-8948-4554-A9EC-D13A85197548}" type="presOf" srcId="{D8DFF629-B9AB-4E80-A9DE-7E6D88BB72D7}" destId="{DE0BBDF5-ACA4-469E-9FA1-454B0944AD79}" srcOrd="0" destOrd="0" presId="urn:microsoft.com/office/officeart/2018/2/layout/IconVerticalSolidList"/>
    <dgm:cxn modelId="{B69260C6-5AEF-4B5B-84CA-B3D9B24D58F3}" srcId="{762E0634-0F57-454C-990F-EE57827636EC}" destId="{B6A1C7A0-8340-44FE-8E48-18CD1579ED1B}" srcOrd="2" destOrd="0" parTransId="{23CA9320-8DE6-4F20-A04E-18067EB0527A}" sibTransId="{C9DA3C44-5654-4B0E-89D2-0436493C70F2}"/>
    <dgm:cxn modelId="{822D97D4-8C7B-4C04-B684-CAECEF0460B9}" type="presOf" srcId="{762E0634-0F57-454C-990F-EE57827636EC}" destId="{891F6905-6D76-4E76-B63B-9585FA38D4B6}" srcOrd="0" destOrd="0" presId="urn:microsoft.com/office/officeart/2018/2/layout/IconVerticalSolidList"/>
    <dgm:cxn modelId="{BC3BF35B-A3AB-4955-9FA8-C5860A74AC91}" type="presParOf" srcId="{891F6905-6D76-4E76-B63B-9585FA38D4B6}" destId="{8C2B019A-25C6-43E5-9E88-FAEC278F443F}" srcOrd="0" destOrd="0" presId="urn:microsoft.com/office/officeart/2018/2/layout/IconVerticalSolidList"/>
    <dgm:cxn modelId="{F7B78167-B418-49D5-8AA7-EA31638C364C}" type="presParOf" srcId="{8C2B019A-25C6-43E5-9E88-FAEC278F443F}" destId="{F8F148A8-B2E3-441F-935A-95A9F6802851}" srcOrd="0" destOrd="0" presId="urn:microsoft.com/office/officeart/2018/2/layout/IconVerticalSolidList"/>
    <dgm:cxn modelId="{C84D16B9-CD5B-419D-9B3E-B9402D99D4D3}" type="presParOf" srcId="{8C2B019A-25C6-43E5-9E88-FAEC278F443F}" destId="{49387B11-4518-4D6C-A639-7145CA8A0103}" srcOrd="1" destOrd="0" presId="urn:microsoft.com/office/officeart/2018/2/layout/IconVerticalSolidList"/>
    <dgm:cxn modelId="{1731D3F9-6FD7-4242-AFBC-8F6414F98CCE}" type="presParOf" srcId="{8C2B019A-25C6-43E5-9E88-FAEC278F443F}" destId="{E0CA01F6-B8C6-4BB3-80E2-32BDCE180214}" srcOrd="2" destOrd="0" presId="urn:microsoft.com/office/officeart/2018/2/layout/IconVerticalSolidList"/>
    <dgm:cxn modelId="{EBDE0C5B-FEB6-4FD1-9C72-9EF30B84B6E8}" type="presParOf" srcId="{8C2B019A-25C6-43E5-9E88-FAEC278F443F}" destId="{DE0BBDF5-ACA4-469E-9FA1-454B0944AD79}" srcOrd="3" destOrd="0" presId="urn:microsoft.com/office/officeart/2018/2/layout/IconVerticalSolidList"/>
    <dgm:cxn modelId="{A8B3C5A2-0005-4D63-96AF-152518B7099E}" type="presParOf" srcId="{891F6905-6D76-4E76-B63B-9585FA38D4B6}" destId="{51683679-C8A0-41EE-8605-E5B4AB52EE69}" srcOrd="1" destOrd="0" presId="urn:microsoft.com/office/officeart/2018/2/layout/IconVerticalSolidList"/>
    <dgm:cxn modelId="{C54C06D5-D1EE-4938-A145-269CFE1F02DB}" type="presParOf" srcId="{891F6905-6D76-4E76-B63B-9585FA38D4B6}" destId="{03D2E105-6CE0-42DA-B6FA-CB059C19B314}" srcOrd="2" destOrd="0" presId="urn:microsoft.com/office/officeart/2018/2/layout/IconVerticalSolidList"/>
    <dgm:cxn modelId="{167CEE21-1449-478D-BDB7-A5AE0114FBBD}" type="presParOf" srcId="{03D2E105-6CE0-42DA-B6FA-CB059C19B314}" destId="{063DAB15-640C-4EFA-8C78-574680F6FD49}" srcOrd="0" destOrd="0" presId="urn:microsoft.com/office/officeart/2018/2/layout/IconVerticalSolidList"/>
    <dgm:cxn modelId="{4F45095E-3901-42FA-8EE0-ED520CDFA9AC}" type="presParOf" srcId="{03D2E105-6CE0-42DA-B6FA-CB059C19B314}" destId="{ADE6C89E-959D-4767-BE7D-7EA18B984DCB}" srcOrd="1" destOrd="0" presId="urn:microsoft.com/office/officeart/2018/2/layout/IconVerticalSolidList"/>
    <dgm:cxn modelId="{8136BD60-6B9F-49A3-86BB-48027CEF7DFF}" type="presParOf" srcId="{03D2E105-6CE0-42DA-B6FA-CB059C19B314}" destId="{1424D44F-B43E-409A-8A70-D3DD1C24EB3E}" srcOrd="2" destOrd="0" presId="urn:microsoft.com/office/officeart/2018/2/layout/IconVerticalSolidList"/>
    <dgm:cxn modelId="{05E753F7-DF14-4730-95F8-643EB5676450}" type="presParOf" srcId="{03D2E105-6CE0-42DA-B6FA-CB059C19B314}" destId="{75064382-1C1F-4852-B1C8-2941489CD41E}" srcOrd="3" destOrd="0" presId="urn:microsoft.com/office/officeart/2018/2/layout/IconVerticalSolidList"/>
    <dgm:cxn modelId="{1FACBECD-E5D1-4474-8505-0C1D9711157E}" type="presParOf" srcId="{891F6905-6D76-4E76-B63B-9585FA38D4B6}" destId="{59136225-55B4-479D-B5AF-037BC0030254}" srcOrd="3" destOrd="0" presId="urn:microsoft.com/office/officeart/2018/2/layout/IconVerticalSolidList"/>
    <dgm:cxn modelId="{BF647856-894E-4E89-A3C6-362A45DCF51B}" type="presParOf" srcId="{891F6905-6D76-4E76-B63B-9585FA38D4B6}" destId="{BC4CAAC8-4635-4C17-B458-CFCE07F21776}" srcOrd="4" destOrd="0" presId="urn:microsoft.com/office/officeart/2018/2/layout/IconVerticalSolidList"/>
    <dgm:cxn modelId="{485D5FC3-AE24-4C44-A013-1884C52A0CA4}" type="presParOf" srcId="{BC4CAAC8-4635-4C17-B458-CFCE07F21776}" destId="{B683ABD9-313E-4256-B422-584D942C06E2}" srcOrd="0" destOrd="0" presId="urn:microsoft.com/office/officeart/2018/2/layout/IconVerticalSolidList"/>
    <dgm:cxn modelId="{834596A7-233C-4794-A522-F3FF776E5837}" type="presParOf" srcId="{BC4CAAC8-4635-4C17-B458-CFCE07F21776}" destId="{EF4D7E60-8604-41AF-906E-F7EC5C350C09}" srcOrd="1" destOrd="0" presId="urn:microsoft.com/office/officeart/2018/2/layout/IconVerticalSolidList"/>
    <dgm:cxn modelId="{2B83CFCC-A5E0-4453-8B4C-AAED2FF6D5B1}" type="presParOf" srcId="{BC4CAAC8-4635-4C17-B458-CFCE07F21776}" destId="{694565ED-E80D-4FAE-A3D6-0211B1BE224D}" srcOrd="2" destOrd="0" presId="urn:microsoft.com/office/officeart/2018/2/layout/IconVerticalSolidList"/>
    <dgm:cxn modelId="{BDD7FD4A-8C40-4F81-AA15-43CF2AA4298E}" type="presParOf" srcId="{BC4CAAC8-4635-4C17-B458-CFCE07F21776}" destId="{8E2CF29F-BABA-4778-BD33-2FEA841A03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4689C-3C2B-4AF5-8058-B9E7B5ED0D58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Source: Kaggle – Superstore Sales Data</a:t>
          </a:r>
        </a:p>
      </dsp:txBody>
      <dsp:txXfrm>
        <a:off x="19451" y="19451"/>
        <a:ext cx="7620120" cy="625190"/>
      </dsp:txXfrm>
    </dsp:sp>
    <dsp:sp modelId="{CEC000B4-F438-45A0-83E9-6DC34C4759DA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Key Columns:</a:t>
          </a:r>
        </a:p>
      </dsp:txBody>
      <dsp:txXfrm>
        <a:off x="647801" y="775779"/>
        <a:ext cx="7315515" cy="625190"/>
      </dsp:txXfrm>
    </dsp:sp>
    <dsp:sp modelId="{90CDBDCA-7AF6-4BE0-B199-BD8E25AC0405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Sales, Profit, Quantity, Discount</a:t>
          </a:r>
        </a:p>
      </dsp:txBody>
      <dsp:txXfrm>
        <a:off x="1276151" y="1532107"/>
        <a:ext cx="7315515" cy="625190"/>
      </dsp:txXfrm>
    </dsp:sp>
    <dsp:sp modelId="{B194103D-9B64-4B67-8694-91CCC9784D57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Category, Sub-Category, Segment</a:t>
          </a:r>
        </a:p>
      </dsp:txBody>
      <dsp:txXfrm>
        <a:off x="1904501" y="2288435"/>
        <a:ext cx="7315515" cy="625190"/>
      </dsp:txXfrm>
    </dsp:sp>
    <dsp:sp modelId="{58359828-ECB8-4AD3-BA33-5DF47129DC66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Region, State, Order Date</a:t>
          </a:r>
        </a:p>
      </dsp:txBody>
      <dsp:txXfrm>
        <a:off x="2532851" y="3044763"/>
        <a:ext cx="7315515" cy="625190"/>
      </dsp:txXfrm>
    </dsp:sp>
    <dsp:sp modelId="{86D6EE3E-6C3F-43C4-8599-2D8F5BD6249C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9AAC5902-F4CD-4A97-8FEA-046C865B81E6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4AD13E85-431A-4C8F-8CD9-A8A5B8C3442B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B435A7EE-4F7F-43B7-8F8D-17C6DF4C6CC0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045BA-CB77-48D6-BEE8-BA89A15FA1D8}">
      <dsp:nvSpPr>
        <dsp:cNvPr id="0" name=""/>
        <dsp:cNvSpPr/>
      </dsp:nvSpPr>
      <dsp:spPr>
        <a:xfrm>
          <a:off x="0" y="2909"/>
          <a:ext cx="6253721" cy="11977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Total Sales</a:t>
          </a:r>
          <a:endParaRPr lang="en-US" sz="3000" kern="1200"/>
        </a:p>
      </dsp:txBody>
      <dsp:txXfrm>
        <a:off x="58471" y="61380"/>
        <a:ext cx="6136779" cy="1080845"/>
      </dsp:txXfrm>
    </dsp:sp>
    <dsp:sp modelId="{E6F67B31-3782-4592-905D-B8F87C7B1739}">
      <dsp:nvSpPr>
        <dsp:cNvPr id="0" name=""/>
        <dsp:cNvSpPr/>
      </dsp:nvSpPr>
      <dsp:spPr>
        <a:xfrm>
          <a:off x="0" y="1287097"/>
          <a:ext cx="6253721" cy="1197787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Total Profit</a:t>
          </a:r>
          <a:endParaRPr lang="en-US" sz="3000" kern="1200"/>
        </a:p>
      </dsp:txBody>
      <dsp:txXfrm>
        <a:off x="58471" y="1345568"/>
        <a:ext cx="6136779" cy="1080845"/>
      </dsp:txXfrm>
    </dsp:sp>
    <dsp:sp modelId="{3851AC5F-83BA-4560-AE3F-B18B798C2D2E}">
      <dsp:nvSpPr>
        <dsp:cNvPr id="0" name=""/>
        <dsp:cNvSpPr/>
      </dsp:nvSpPr>
      <dsp:spPr>
        <a:xfrm>
          <a:off x="0" y="2571285"/>
          <a:ext cx="6253721" cy="1197787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Total Quantity Sold</a:t>
          </a:r>
          <a:endParaRPr lang="en-US" sz="3000" kern="1200"/>
        </a:p>
      </dsp:txBody>
      <dsp:txXfrm>
        <a:off x="58471" y="2629756"/>
        <a:ext cx="6136779" cy="1080845"/>
      </dsp:txXfrm>
    </dsp:sp>
    <dsp:sp modelId="{CA5C7FB5-976D-4D0D-A773-B89995BA748A}">
      <dsp:nvSpPr>
        <dsp:cNvPr id="0" name=""/>
        <dsp:cNvSpPr/>
      </dsp:nvSpPr>
      <dsp:spPr>
        <a:xfrm>
          <a:off x="0" y="3855472"/>
          <a:ext cx="6253721" cy="1197787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Displayed using KPI cards at the top of the dashboard</a:t>
          </a:r>
        </a:p>
      </dsp:txBody>
      <dsp:txXfrm>
        <a:off x="58471" y="3913943"/>
        <a:ext cx="6136779" cy="10808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B7196-2E18-466D-8BA2-74CA77AA4E4B}">
      <dsp:nvSpPr>
        <dsp:cNvPr id="0" name=""/>
        <dsp:cNvSpPr/>
      </dsp:nvSpPr>
      <dsp:spPr>
        <a:xfrm>
          <a:off x="0" y="572584"/>
          <a:ext cx="6301601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99872" rIns="4890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Line Chart (Sales Over Time)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Bar Charts (Sales by Sub-Category, Profit by Region)</a:t>
          </a:r>
        </a:p>
      </dsp:txBody>
      <dsp:txXfrm>
        <a:off x="0" y="572584"/>
        <a:ext cx="6301601" cy="1738800"/>
      </dsp:txXfrm>
    </dsp:sp>
    <dsp:sp modelId="{38A9CCCB-9F80-4949-986E-90979166D37D}">
      <dsp:nvSpPr>
        <dsp:cNvPr id="0" name=""/>
        <dsp:cNvSpPr/>
      </dsp:nvSpPr>
      <dsp:spPr>
        <a:xfrm>
          <a:off x="315080" y="218344"/>
          <a:ext cx="44111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Visuals Used</a:t>
          </a:r>
          <a:r>
            <a:rPr lang="en-US" sz="2400" kern="1200"/>
            <a:t>:</a:t>
          </a:r>
        </a:p>
      </dsp:txBody>
      <dsp:txXfrm>
        <a:off x="349665" y="252929"/>
        <a:ext cx="4341950" cy="639310"/>
      </dsp:txXfrm>
    </dsp:sp>
    <dsp:sp modelId="{842A67CB-FFC0-4C79-8596-6E38DE8C8810}">
      <dsp:nvSpPr>
        <dsp:cNvPr id="0" name=""/>
        <dsp:cNvSpPr/>
      </dsp:nvSpPr>
      <dsp:spPr>
        <a:xfrm>
          <a:off x="0" y="2795224"/>
          <a:ext cx="6301601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99872" rIns="4890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Region, Segment, Category, State, Year</a:t>
          </a:r>
        </a:p>
      </dsp:txBody>
      <dsp:txXfrm>
        <a:off x="0" y="2795224"/>
        <a:ext cx="6301601" cy="1020600"/>
      </dsp:txXfrm>
    </dsp:sp>
    <dsp:sp modelId="{B91EF6ED-517F-4B4F-822B-DEFB08AE76BF}">
      <dsp:nvSpPr>
        <dsp:cNvPr id="0" name=""/>
        <dsp:cNvSpPr/>
      </dsp:nvSpPr>
      <dsp:spPr>
        <a:xfrm>
          <a:off x="315080" y="2440984"/>
          <a:ext cx="4411120" cy="7084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Filters/Slicers</a:t>
          </a:r>
          <a:r>
            <a:rPr lang="en-US" sz="2400" kern="1200"/>
            <a:t>:</a:t>
          </a:r>
        </a:p>
      </dsp:txBody>
      <dsp:txXfrm>
        <a:off x="349665" y="2475569"/>
        <a:ext cx="4341950" cy="639310"/>
      </dsp:txXfrm>
    </dsp:sp>
    <dsp:sp modelId="{9906D483-CBD4-4324-9B57-9976F63266BB}">
      <dsp:nvSpPr>
        <dsp:cNvPr id="0" name=""/>
        <dsp:cNvSpPr/>
      </dsp:nvSpPr>
      <dsp:spPr>
        <a:xfrm>
          <a:off x="0" y="4299664"/>
          <a:ext cx="6301601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99872" rIns="4890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Clean layout with a consistent color palette</a:t>
          </a:r>
        </a:p>
      </dsp:txBody>
      <dsp:txXfrm>
        <a:off x="0" y="4299664"/>
        <a:ext cx="6301601" cy="1360800"/>
      </dsp:txXfrm>
    </dsp:sp>
    <dsp:sp modelId="{FF37290A-E326-4EC2-AD41-8C53F7FA0F76}">
      <dsp:nvSpPr>
        <dsp:cNvPr id="0" name=""/>
        <dsp:cNvSpPr/>
      </dsp:nvSpPr>
      <dsp:spPr>
        <a:xfrm>
          <a:off x="315080" y="3945424"/>
          <a:ext cx="4411120" cy="7084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Navigation &amp; Theme</a:t>
          </a:r>
          <a:r>
            <a:rPr lang="en-US" sz="2400" kern="1200"/>
            <a:t>:</a:t>
          </a:r>
        </a:p>
      </dsp:txBody>
      <dsp:txXfrm>
        <a:off x="349665" y="3980009"/>
        <a:ext cx="434195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4AD11-EDF3-4FC9-959B-2DFCA4497800}">
      <dsp:nvSpPr>
        <dsp:cNvPr id="0" name=""/>
        <dsp:cNvSpPr/>
      </dsp:nvSpPr>
      <dsp:spPr>
        <a:xfrm>
          <a:off x="0" y="2870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9B159-A5F6-4E1A-A9C6-F5B22633222E}">
      <dsp:nvSpPr>
        <dsp:cNvPr id="0" name=""/>
        <dsp:cNvSpPr/>
      </dsp:nvSpPr>
      <dsp:spPr>
        <a:xfrm>
          <a:off x="0" y="2870"/>
          <a:ext cx="63016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Highest Sales: [Consumer-Technologies ]</a:t>
          </a:r>
        </a:p>
      </dsp:txBody>
      <dsp:txXfrm>
        <a:off x="0" y="2870"/>
        <a:ext cx="6301601" cy="1957689"/>
      </dsp:txXfrm>
    </dsp:sp>
    <dsp:sp modelId="{EE71725C-04B5-4CD8-A1AF-A494E10D02B8}">
      <dsp:nvSpPr>
        <dsp:cNvPr id="0" name=""/>
        <dsp:cNvSpPr/>
      </dsp:nvSpPr>
      <dsp:spPr>
        <a:xfrm>
          <a:off x="0" y="1960559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4DD5-0D19-4F34-9BB7-162F09D342FD}">
      <dsp:nvSpPr>
        <dsp:cNvPr id="0" name=""/>
        <dsp:cNvSpPr/>
      </dsp:nvSpPr>
      <dsp:spPr>
        <a:xfrm>
          <a:off x="0" y="1960559"/>
          <a:ext cx="63016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Most Profitable Region: [Delaware]</a:t>
          </a:r>
        </a:p>
      </dsp:txBody>
      <dsp:txXfrm>
        <a:off x="0" y="1960559"/>
        <a:ext cx="6301601" cy="1957689"/>
      </dsp:txXfrm>
    </dsp:sp>
    <dsp:sp modelId="{E188D791-B8AE-4060-8146-B29B5076CD73}">
      <dsp:nvSpPr>
        <dsp:cNvPr id="0" name=""/>
        <dsp:cNvSpPr/>
      </dsp:nvSpPr>
      <dsp:spPr>
        <a:xfrm>
          <a:off x="0" y="3918249"/>
          <a:ext cx="63016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8D63B-5E8E-437A-B447-A7AAA55C17C8}">
      <dsp:nvSpPr>
        <dsp:cNvPr id="0" name=""/>
        <dsp:cNvSpPr/>
      </dsp:nvSpPr>
      <dsp:spPr>
        <a:xfrm>
          <a:off x="0" y="3918249"/>
          <a:ext cx="63016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Year-over-Year trends show [e.g., growth/decline in sales]</a:t>
          </a:r>
        </a:p>
      </dsp:txBody>
      <dsp:txXfrm>
        <a:off x="0" y="3918249"/>
        <a:ext cx="6301601" cy="19576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48A8-B2E3-441F-935A-95A9F680285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87B11-4518-4D6C-A639-7145CA8A0103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BBDF5-ACA4-469E-9FA1-454B0944AD79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design interactive dashboards</a:t>
          </a:r>
        </a:p>
      </dsp:txBody>
      <dsp:txXfrm>
        <a:off x="1939533" y="717"/>
        <a:ext cx="4362067" cy="1679249"/>
      </dsp:txXfrm>
    </dsp:sp>
    <dsp:sp modelId="{063DAB15-640C-4EFA-8C78-574680F6FD49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C89E-959D-4767-BE7D-7EA18B984DC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64382-1C1F-4852-B1C8-2941489CD41E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Working with slicers, filters, and DAX</a:t>
          </a:r>
        </a:p>
      </dsp:txBody>
      <dsp:txXfrm>
        <a:off x="1939533" y="2099779"/>
        <a:ext cx="4362067" cy="1679249"/>
      </dsp:txXfrm>
    </dsp:sp>
    <dsp:sp modelId="{B683ABD9-313E-4256-B422-584D942C06E2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D7E60-8604-41AF-906E-F7EC5C350C09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CF29F-BABA-4778-BD33-2FEA841A03CC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Effective data storytelling using Power BI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ea typeface="+mj-lt"/>
                <a:cs typeface="+mj-lt"/>
              </a:rPr>
              <a:t>Title</a:t>
            </a:r>
            <a:r>
              <a:rPr lang="en-US" sz="3000">
                <a:solidFill>
                  <a:srgbClr val="FFFFFF"/>
                </a:solidFill>
                <a:ea typeface="+mj-lt"/>
                <a:cs typeface="+mj-lt"/>
              </a:rPr>
              <a:t>: Interactive Sales Dashboard – Superstore Dataset</a:t>
            </a:r>
            <a:endParaRPr lang="en-US" sz="300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ea typeface="+mj-lt"/>
                <a:cs typeface="+mj-lt"/>
              </a:rPr>
              <a:t>Subtitle</a:t>
            </a:r>
            <a:r>
              <a:rPr lang="en-US" sz="3000">
                <a:solidFill>
                  <a:srgbClr val="FFFFFF"/>
                </a:solidFill>
                <a:ea typeface="+mj-lt"/>
                <a:cs typeface="+mj-lt"/>
              </a:rPr>
              <a:t>: Internship Task 4 – Dashboard Design</a:t>
            </a:r>
            <a:endParaRPr lang="en-US" sz="3000">
              <a:solidFill>
                <a:srgbClr val="FFFFFF"/>
              </a:solidFill>
            </a:endParaRPr>
          </a:p>
          <a:p>
            <a:br>
              <a:rPr lang="en-US" sz="3000" b="1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000" b="1">
                <a:solidFill>
                  <a:srgbClr val="FFFFFF"/>
                </a:solidFill>
                <a:ea typeface="+mj-lt"/>
                <a:cs typeface="+mj-lt"/>
              </a:rPr>
              <a:t>Name</a:t>
            </a:r>
            <a:r>
              <a:rPr lang="en-US" sz="3000">
                <a:solidFill>
                  <a:srgbClr val="FFFFFF"/>
                </a:solidFill>
                <a:ea typeface="+mj-lt"/>
                <a:cs typeface="+mj-lt"/>
              </a:rPr>
              <a:t>: Saumya Giri</a:t>
            </a:r>
            <a:endParaRPr lang="en-US" sz="3000">
              <a:solidFill>
                <a:srgbClr val="FFFFFF"/>
              </a:solidFill>
            </a:endParaRPr>
          </a:p>
          <a:p>
            <a:r>
              <a:rPr lang="en-US" sz="3000" b="1">
                <a:solidFill>
                  <a:srgbClr val="FFFFFF"/>
                </a:solidFill>
                <a:ea typeface="+mj-lt"/>
                <a:cs typeface="+mj-lt"/>
              </a:rPr>
              <a:t>Tool Used</a:t>
            </a:r>
            <a:r>
              <a:rPr lang="en-US" sz="3000">
                <a:solidFill>
                  <a:srgbClr val="FFFFFF"/>
                </a:solidFill>
                <a:ea typeface="+mj-lt"/>
                <a:cs typeface="+mj-lt"/>
              </a:rPr>
              <a:t>: Power BI</a:t>
            </a:r>
            <a:endParaRPr lang="en-US" sz="3000">
              <a:solidFill>
                <a:srgbClr val="FFFFFF"/>
              </a:solidFill>
            </a:endParaRPr>
          </a:p>
          <a:p>
            <a:endParaRPr lang="en-US" sz="3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4CA5-685B-8D20-CDF2-4A23857C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Objective</a:t>
            </a:r>
            <a:endParaRPr lang="en-US" sz="4000">
              <a:solidFill>
                <a:srgbClr val="FFFFFF"/>
              </a:solidFill>
            </a:endParaRP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4777-D18C-D226-18CF-3D817826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To design an interactive dashboard for business stakeholders, enabling data-driven decisions using KPIs, filters, and visualizations.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761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985EE-0529-0FE4-83B7-BFB3F5AC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Dataset Overview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8" name="Content Placeholder 56">
            <a:extLst>
              <a:ext uri="{FF2B5EF4-FFF2-40B4-BE49-F238E27FC236}">
                <a16:creationId xmlns:a16="http://schemas.microsoft.com/office/drawing/2014/main" id="{F9B71E9E-E78F-077D-A7B5-04AA9A6BF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48285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4140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57A3E9F-540D-EBC9-237E-994D967D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Key Performance Indicators (KPIs)</a:t>
            </a:r>
            <a:endParaRPr lang="en-US" sz="4800"/>
          </a:p>
        </p:txBody>
      </p:sp>
      <p:graphicFrame>
        <p:nvGraphicFramePr>
          <p:cNvPr id="31" name="Content Placeholder 8">
            <a:extLst>
              <a:ext uri="{FF2B5EF4-FFF2-40B4-BE49-F238E27FC236}">
                <a16:creationId xmlns:a16="http://schemas.microsoft.com/office/drawing/2014/main" id="{E9538E7D-ED43-66B7-0184-CA1250FEF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7337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288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8A5DF-7481-BBD1-5AE4-E6745C1E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Dashboard Features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6" name="Content Placeholder 5">
            <a:extLst>
              <a:ext uri="{FF2B5EF4-FFF2-40B4-BE49-F238E27FC236}">
                <a16:creationId xmlns:a16="http://schemas.microsoft.com/office/drawing/2014/main" id="{35DBDC69-0A4B-185D-EB38-3C77EECF1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1215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979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059C-C8A7-6C3C-08B2-5C163D31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"/>
              </a:rPr>
              <a:t>Business Insights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EE014C1B-0F42-E937-0E86-54C70C5D7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31669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14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F7142-A203-C4E6-90E0-33925030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Learnings</a:t>
            </a:r>
            <a:endParaRPr lang="en-US" dirty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EBC5E35B-3F41-AADF-7060-5D7F30D54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8978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028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8A2B-5D2D-3FB2-63C6-25C2FE7A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Thank You!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6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2F06B273-FDE4-0BED-7DB1-F3D4B4852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GitHub Repo: [https://github.com/Saumyagiri20/Task4_elevatelabs]</a:t>
            </a:r>
            <a:br>
              <a:rPr lang="en-US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Submission Date: [11-April]</a:t>
            </a:r>
            <a:endParaRPr lang="en-US" dirty="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386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Title: Interactive Sales Dashboard – Superstore Dataset Subtitle: Internship Task 4 – Dashboard Design  Name: Saumya Giri Tool Used: Power BI </vt:lpstr>
      <vt:lpstr>Objective </vt:lpstr>
      <vt:lpstr>Dataset Overview </vt:lpstr>
      <vt:lpstr>Key Performance Indicators (KPIs)</vt:lpstr>
      <vt:lpstr>Dashboard Features </vt:lpstr>
      <vt:lpstr>Business Insights</vt:lpstr>
      <vt:lpstr>Learnings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124</cp:revision>
  <dcterms:created xsi:type="dcterms:W3CDTF">2025-04-02T15:57:05Z</dcterms:created>
  <dcterms:modified xsi:type="dcterms:W3CDTF">2025-04-11T17:43:08Z</dcterms:modified>
</cp:coreProperties>
</file>