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83" r:id="rId3"/>
    <p:sldId id="258" r:id="rId4"/>
    <p:sldId id="259" r:id="rId5"/>
    <p:sldId id="260" r:id="rId6"/>
    <p:sldId id="261" r:id="rId7"/>
    <p:sldId id="262" r:id="rId8"/>
    <p:sldId id="267" r:id="rId9"/>
    <p:sldId id="285" r:id="rId10"/>
  </p:sldIdLst>
  <p:sldSz cx="9144000" cy="5143500" type="screen16x9"/>
  <p:notesSz cx="6858000" cy="9144000"/>
  <p:embeddedFontLst>
    <p:embeddedFont>
      <p:font typeface="Fira Sans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1609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98856a3ece_1_6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98856a3ece_1_6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37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92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46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6c5e74a8e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6c5e74a8e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4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6c5e74a8e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6c5e74a8e_0_2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95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6c5e74a8e_0_10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6c5e74a8e_0_10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01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98856a3ece_1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98856a3ece_1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4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98856a3ece_1_6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98856a3ece_1_6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9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5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ZAP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63" name="Google Shape;3063;p54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4" name="Google Shape;3064;p54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0" name="Google Shape;3070;p54"/>
          <p:cNvSpPr/>
          <p:nvPr/>
        </p:nvSpPr>
        <p:spPr>
          <a:xfrm>
            <a:off x="2230048" y="4227085"/>
            <a:ext cx="1242" cy="1087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lnTo>
                  <a:pt x="3" y="4"/>
                </a:lnTo>
                <a:lnTo>
                  <a:pt x="7" y="7"/>
                </a:lnTo>
                <a:cubicBezTo>
                  <a:pt x="7" y="4"/>
                  <a:pt x="3" y="2"/>
                  <a:pt x="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4" name="Google Shape;3074;p54"/>
          <p:cNvSpPr txBox="1"/>
          <p:nvPr/>
        </p:nvSpPr>
        <p:spPr>
          <a:xfrm>
            <a:off x="2210324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0" name="Google Shape;3090;p54"/>
          <p:cNvSpPr/>
          <p:nvPr/>
        </p:nvSpPr>
        <p:spPr>
          <a:xfrm>
            <a:off x="4257615" y="1079349"/>
            <a:ext cx="799096" cy="1037194"/>
          </a:xfrm>
          <a:custGeom>
            <a:avLst/>
            <a:gdLst/>
            <a:ahLst/>
            <a:cxnLst/>
            <a:rect l="l" t="t" r="r" b="b"/>
            <a:pathLst>
              <a:path w="3504" h="4548" extrusionOk="0">
                <a:moveTo>
                  <a:pt x="0" y="0"/>
                </a:moveTo>
                <a:lnTo>
                  <a:pt x="891" y="4548"/>
                </a:lnTo>
                <a:lnTo>
                  <a:pt x="3503" y="4548"/>
                </a:lnTo>
                <a:lnTo>
                  <a:pt x="2551" y="0"/>
                </a:lnTo>
                <a:close/>
              </a:path>
            </a:pathLst>
          </a:custGeom>
          <a:solidFill>
            <a:srgbClr val="B3E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1" name="Google Shape;3091;p54"/>
          <p:cNvSpPr/>
          <p:nvPr/>
        </p:nvSpPr>
        <p:spPr>
          <a:xfrm>
            <a:off x="4460814" y="2116327"/>
            <a:ext cx="595901" cy="2621036"/>
          </a:xfrm>
          <a:custGeom>
            <a:avLst/>
            <a:gdLst/>
            <a:ahLst/>
            <a:cxnLst/>
            <a:rect l="l" t="t" r="r" b="b"/>
            <a:pathLst>
              <a:path w="2613" h="11493" extrusionOk="0">
                <a:moveTo>
                  <a:pt x="0" y="1"/>
                </a:moveTo>
                <a:lnTo>
                  <a:pt x="0" y="11492"/>
                </a:lnTo>
                <a:lnTo>
                  <a:pt x="2090" y="11492"/>
                </a:lnTo>
                <a:lnTo>
                  <a:pt x="2213" y="11431"/>
                </a:lnTo>
                <a:lnTo>
                  <a:pt x="2336" y="11400"/>
                </a:lnTo>
                <a:lnTo>
                  <a:pt x="2428" y="11308"/>
                </a:lnTo>
                <a:lnTo>
                  <a:pt x="2489" y="11216"/>
                </a:lnTo>
                <a:lnTo>
                  <a:pt x="2551" y="11093"/>
                </a:lnTo>
                <a:lnTo>
                  <a:pt x="2612" y="10970"/>
                </a:lnTo>
                <a:lnTo>
                  <a:pt x="2612" y="10847"/>
                </a:lnTo>
                <a:lnTo>
                  <a:pt x="261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2" name="Google Shape;3092;p54"/>
          <p:cNvSpPr/>
          <p:nvPr/>
        </p:nvSpPr>
        <p:spPr>
          <a:xfrm>
            <a:off x="4068329" y="1079349"/>
            <a:ext cx="392706" cy="3658002"/>
          </a:xfrm>
          <a:custGeom>
            <a:avLst/>
            <a:gdLst/>
            <a:ahLst/>
            <a:cxnLst/>
            <a:rect l="l" t="t" r="r" b="b"/>
            <a:pathLst>
              <a:path w="1722" h="16040" extrusionOk="0">
                <a:moveTo>
                  <a:pt x="830" y="0"/>
                </a:moveTo>
                <a:lnTo>
                  <a:pt x="677" y="31"/>
                </a:lnTo>
                <a:lnTo>
                  <a:pt x="585" y="62"/>
                </a:lnTo>
                <a:lnTo>
                  <a:pt x="492" y="123"/>
                </a:lnTo>
                <a:lnTo>
                  <a:pt x="431" y="185"/>
                </a:lnTo>
                <a:lnTo>
                  <a:pt x="369" y="308"/>
                </a:lnTo>
                <a:lnTo>
                  <a:pt x="247" y="615"/>
                </a:lnTo>
                <a:lnTo>
                  <a:pt x="124" y="1076"/>
                </a:lnTo>
                <a:lnTo>
                  <a:pt x="62" y="1721"/>
                </a:lnTo>
                <a:lnTo>
                  <a:pt x="1" y="2581"/>
                </a:lnTo>
                <a:lnTo>
                  <a:pt x="1" y="3687"/>
                </a:lnTo>
                <a:lnTo>
                  <a:pt x="1" y="16039"/>
                </a:lnTo>
                <a:lnTo>
                  <a:pt x="1721" y="16039"/>
                </a:lnTo>
                <a:lnTo>
                  <a:pt x="1721" y="4548"/>
                </a:lnTo>
                <a:lnTo>
                  <a:pt x="83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3" name="Google Shape;3093;p54"/>
          <p:cNvSpPr/>
          <p:nvPr/>
        </p:nvSpPr>
        <p:spPr>
          <a:xfrm>
            <a:off x="4131500" y="1149363"/>
            <a:ext cx="259524" cy="3517748"/>
          </a:xfrm>
          <a:custGeom>
            <a:avLst/>
            <a:gdLst/>
            <a:ahLst/>
            <a:cxnLst/>
            <a:rect l="l" t="t" r="r" b="b"/>
            <a:pathLst>
              <a:path w="1138" h="15425" extrusionOk="0">
                <a:moveTo>
                  <a:pt x="369" y="1"/>
                </a:moveTo>
                <a:lnTo>
                  <a:pt x="308" y="31"/>
                </a:lnTo>
                <a:lnTo>
                  <a:pt x="215" y="93"/>
                </a:lnTo>
                <a:lnTo>
                  <a:pt x="154" y="216"/>
                </a:lnTo>
                <a:lnTo>
                  <a:pt x="123" y="461"/>
                </a:lnTo>
                <a:lnTo>
                  <a:pt x="62" y="861"/>
                </a:lnTo>
                <a:lnTo>
                  <a:pt x="31" y="1414"/>
                </a:lnTo>
                <a:lnTo>
                  <a:pt x="0" y="3196"/>
                </a:lnTo>
                <a:lnTo>
                  <a:pt x="0" y="15425"/>
                </a:lnTo>
                <a:lnTo>
                  <a:pt x="1137" y="15425"/>
                </a:lnTo>
                <a:lnTo>
                  <a:pt x="1137" y="4333"/>
                </a:lnTo>
                <a:lnTo>
                  <a:pt x="36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4" name="Google Shape;3094;p54"/>
          <p:cNvSpPr/>
          <p:nvPr/>
        </p:nvSpPr>
        <p:spPr>
          <a:xfrm>
            <a:off x="4586929" y="2284633"/>
            <a:ext cx="343675" cy="595680"/>
          </a:xfrm>
          <a:custGeom>
            <a:avLst/>
            <a:gdLst/>
            <a:ahLst/>
            <a:cxnLst/>
            <a:rect l="l" t="t" r="r" b="b"/>
            <a:pathLst>
              <a:path w="1507" h="2612" extrusionOk="0">
                <a:moveTo>
                  <a:pt x="369" y="0"/>
                </a:moveTo>
                <a:lnTo>
                  <a:pt x="216" y="31"/>
                </a:lnTo>
                <a:lnTo>
                  <a:pt x="93" y="123"/>
                </a:lnTo>
                <a:lnTo>
                  <a:pt x="31" y="215"/>
                </a:lnTo>
                <a:lnTo>
                  <a:pt x="0" y="369"/>
                </a:lnTo>
                <a:lnTo>
                  <a:pt x="0" y="2243"/>
                </a:lnTo>
                <a:lnTo>
                  <a:pt x="31" y="2366"/>
                </a:lnTo>
                <a:lnTo>
                  <a:pt x="93" y="2489"/>
                </a:lnTo>
                <a:lnTo>
                  <a:pt x="216" y="2581"/>
                </a:lnTo>
                <a:lnTo>
                  <a:pt x="369" y="2612"/>
                </a:lnTo>
                <a:lnTo>
                  <a:pt x="1137" y="2612"/>
                </a:lnTo>
                <a:lnTo>
                  <a:pt x="1291" y="2581"/>
                </a:lnTo>
                <a:lnTo>
                  <a:pt x="1383" y="2489"/>
                </a:lnTo>
                <a:lnTo>
                  <a:pt x="1475" y="2366"/>
                </a:lnTo>
                <a:lnTo>
                  <a:pt x="1506" y="2243"/>
                </a:lnTo>
                <a:lnTo>
                  <a:pt x="1506" y="369"/>
                </a:lnTo>
                <a:lnTo>
                  <a:pt x="1475" y="215"/>
                </a:lnTo>
                <a:lnTo>
                  <a:pt x="1383" y="123"/>
                </a:lnTo>
                <a:lnTo>
                  <a:pt x="1291" y="31"/>
                </a:lnTo>
                <a:lnTo>
                  <a:pt x="1137" y="0"/>
                </a:lnTo>
                <a:close/>
              </a:path>
            </a:pathLst>
          </a:custGeom>
          <a:solidFill>
            <a:srgbClr val="CFD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5" name="Google Shape;3095;p54"/>
          <p:cNvSpPr/>
          <p:nvPr/>
        </p:nvSpPr>
        <p:spPr>
          <a:xfrm>
            <a:off x="4677923" y="2578827"/>
            <a:ext cx="161461" cy="168533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39" y="1"/>
                </a:moveTo>
                <a:lnTo>
                  <a:pt x="216" y="31"/>
                </a:lnTo>
                <a:lnTo>
                  <a:pt x="93" y="93"/>
                </a:lnTo>
                <a:lnTo>
                  <a:pt x="1" y="216"/>
                </a:lnTo>
                <a:lnTo>
                  <a:pt x="1" y="369"/>
                </a:lnTo>
                <a:lnTo>
                  <a:pt x="1" y="492"/>
                </a:lnTo>
                <a:lnTo>
                  <a:pt x="93" y="615"/>
                </a:lnTo>
                <a:lnTo>
                  <a:pt x="216" y="707"/>
                </a:lnTo>
                <a:lnTo>
                  <a:pt x="339" y="738"/>
                </a:lnTo>
                <a:lnTo>
                  <a:pt x="493" y="707"/>
                </a:lnTo>
                <a:lnTo>
                  <a:pt x="615" y="615"/>
                </a:lnTo>
                <a:lnTo>
                  <a:pt x="677" y="492"/>
                </a:lnTo>
                <a:lnTo>
                  <a:pt x="708" y="369"/>
                </a:lnTo>
                <a:lnTo>
                  <a:pt x="677" y="216"/>
                </a:lnTo>
                <a:lnTo>
                  <a:pt x="615" y="93"/>
                </a:lnTo>
                <a:lnTo>
                  <a:pt x="493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6" name="Google Shape;3096;p54"/>
          <p:cNvSpPr/>
          <p:nvPr/>
        </p:nvSpPr>
        <p:spPr>
          <a:xfrm>
            <a:off x="4684993" y="3013277"/>
            <a:ext cx="161461" cy="357590"/>
          </a:xfrm>
          <a:custGeom>
            <a:avLst/>
            <a:gdLst/>
            <a:ahLst/>
            <a:cxnLst/>
            <a:rect l="l" t="t" r="r" b="b"/>
            <a:pathLst>
              <a:path w="708" h="1568" extrusionOk="0">
                <a:moveTo>
                  <a:pt x="246" y="1"/>
                </a:moveTo>
                <a:lnTo>
                  <a:pt x="462" y="677"/>
                </a:lnTo>
                <a:lnTo>
                  <a:pt x="1" y="677"/>
                </a:lnTo>
                <a:lnTo>
                  <a:pt x="554" y="1568"/>
                </a:lnTo>
                <a:lnTo>
                  <a:pt x="308" y="892"/>
                </a:lnTo>
                <a:lnTo>
                  <a:pt x="707" y="892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7" name="Google Shape;3097;p54"/>
          <p:cNvSpPr/>
          <p:nvPr/>
        </p:nvSpPr>
        <p:spPr>
          <a:xfrm>
            <a:off x="4397532" y="1212196"/>
            <a:ext cx="560781" cy="820086"/>
          </a:xfrm>
          <a:custGeom>
            <a:avLst/>
            <a:gdLst/>
            <a:ahLst/>
            <a:cxnLst/>
            <a:rect l="l" t="t" r="r" b="b"/>
            <a:pathLst>
              <a:path w="2459" h="3596" extrusionOk="0">
                <a:moveTo>
                  <a:pt x="1" y="1"/>
                </a:moveTo>
                <a:lnTo>
                  <a:pt x="707" y="3596"/>
                </a:lnTo>
                <a:lnTo>
                  <a:pt x="2459" y="3596"/>
                </a:lnTo>
                <a:lnTo>
                  <a:pt x="1691" y="1"/>
                </a:lnTo>
                <a:close/>
              </a:path>
            </a:pathLst>
          </a:custGeom>
          <a:solidFill>
            <a:srgbClr val="A1D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8" name="Google Shape;3098;p54"/>
          <p:cNvSpPr/>
          <p:nvPr/>
        </p:nvSpPr>
        <p:spPr>
          <a:xfrm>
            <a:off x="4671081" y="2368558"/>
            <a:ext cx="231473" cy="98520"/>
          </a:xfrm>
          <a:custGeom>
            <a:avLst/>
            <a:gdLst/>
            <a:ahLst/>
            <a:cxnLst/>
            <a:rect l="l" t="t" r="r" b="b"/>
            <a:pathLst>
              <a:path w="1015" h="432" extrusionOk="0">
                <a:moveTo>
                  <a:pt x="0" y="1"/>
                </a:moveTo>
                <a:lnTo>
                  <a:pt x="0" y="431"/>
                </a:lnTo>
                <a:lnTo>
                  <a:pt x="1014" y="431"/>
                </a:lnTo>
                <a:lnTo>
                  <a:pt x="1014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9" name="Google Shape;3099;p54"/>
          <p:cNvSpPr/>
          <p:nvPr/>
        </p:nvSpPr>
        <p:spPr>
          <a:xfrm>
            <a:off x="4846229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0" y="0"/>
                </a:moveTo>
                <a:lnTo>
                  <a:pt x="0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0" name="Google Shape;3100;p54"/>
          <p:cNvSpPr/>
          <p:nvPr/>
        </p:nvSpPr>
        <p:spPr>
          <a:xfrm>
            <a:off x="4790127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1" y="0"/>
                </a:moveTo>
                <a:lnTo>
                  <a:pt x="1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1" name="Google Shape;3101;p54"/>
          <p:cNvSpPr/>
          <p:nvPr/>
        </p:nvSpPr>
        <p:spPr>
          <a:xfrm>
            <a:off x="4635961" y="2389768"/>
            <a:ext cx="35348" cy="63171"/>
          </a:xfrm>
          <a:custGeom>
            <a:avLst/>
            <a:gdLst/>
            <a:ahLst/>
            <a:cxnLst/>
            <a:rect l="l" t="t" r="r" b="b"/>
            <a:pathLst>
              <a:path w="155" h="277" extrusionOk="0">
                <a:moveTo>
                  <a:pt x="1" y="0"/>
                </a:moveTo>
                <a:lnTo>
                  <a:pt x="1" y="277"/>
                </a:lnTo>
                <a:lnTo>
                  <a:pt x="154" y="277"/>
                </a:lnTo>
                <a:lnTo>
                  <a:pt x="154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2" name="Google Shape;3102;p54"/>
          <p:cNvSpPr/>
          <p:nvPr/>
        </p:nvSpPr>
        <p:spPr>
          <a:xfrm>
            <a:off x="4734025" y="2382698"/>
            <a:ext cx="49259" cy="77311"/>
          </a:xfrm>
          <a:custGeom>
            <a:avLst/>
            <a:gdLst/>
            <a:ahLst/>
            <a:cxnLst/>
            <a:rect l="l" t="t" r="r" b="b"/>
            <a:pathLst>
              <a:path w="216" h="339" extrusionOk="0">
                <a:moveTo>
                  <a:pt x="62" y="0"/>
                </a:moveTo>
                <a:lnTo>
                  <a:pt x="124" y="154"/>
                </a:lnTo>
                <a:lnTo>
                  <a:pt x="1" y="154"/>
                </a:lnTo>
                <a:lnTo>
                  <a:pt x="154" y="338"/>
                </a:lnTo>
                <a:lnTo>
                  <a:pt x="93" y="185"/>
                </a:lnTo>
                <a:lnTo>
                  <a:pt x="216" y="185"/>
                </a:lnTo>
                <a:lnTo>
                  <a:pt x="62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3" name="Google Shape;3103;p54"/>
          <p:cNvSpPr/>
          <p:nvPr/>
        </p:nvSpPr>
        <p:spPr>
          <a:xfrm>
            <a:off x="4734025" y="1871165"/>
            <a:ext cx="168531" cy="98292"/>
          </a:xfrm>
          <a:custGeom>
            <a:avLst/>
            <a:gdLst/>
            <a:ahLst/>
            <a:cxnLst/>
            <a:rect l="l" t="t" r="r" b="b"/>
            <a:pathLst>
              <a:path w="739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4" name="Google Shape;3104;p54"/>
          <p:cNvSpPr/>
          <p:nvPr/>
        </p:nvSpPr>
        <p:spPr>
          <a:xfrm>
            <a:off x="4558878" y="1871165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B42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5" name="Google Shape;3105;p54"/>
          <p:cNvSpPr/>
          <p:nvPr/>
        </p:nvSpPr>
        <p:spPr>
          <a:xfrm>
            <a:off x="4699132" y="1737979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0" y="1"/>
                </a:moveTo>
                <a:lnTo>
                  <a:pt x="123" y="431"/>
                </a:lnTo>
                <a:lnTo>
                  <a:pt x="738" y="431"/>
                </a:lnTo>
                <a:lnTo>
                  <a:pt x="64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6" name="Google Shape;3106;p54"/>
          <p:cNvSpPr/>
          <p:nvPr/>
        </p:nvSpPr>
        <p:spPr>
          <a:xfrm>
            <a:off x="4530827" y="1737979"/>
            <a:ext cx="161461" cy="98292"/>
          </a:xfrm>
          <a:custGeom>
            <a:avLst/>
            <a:gdLst/>
            <a:ahLst/>
            <a:cxnLst/>
            <a:rect l="l" t="t" r="r" b="b"/>
            <a:pathLst>
              <a:path w="708" h="431" extrusionOk="0">
                <a:moveTo>
                  <a:pt x="1" y="1"/>
                </a:moveTo>
                <a:lnTo>
                  <a:pt x="93" y="431"/>
                </a:lnTo>
                <a:lnTo>
                  <a:pt x="707" y="431"/>
                </a:lnTo>
                <a:lnTo>
                  <a:pt x="61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7" name="Google Shape;3107;p54"/>
          <p:cNvSpPr/>
          <p:nvPr/>
        </p:nvSpPr>
        <p:spPr>
          <a:xfrm>
            <a:off x="4671081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8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8" name="Google Shape;3108;p54"/>
          <p:cNvSpPr/>
          <p:nvPr/>
        </p:nvSpPr>
        <p:spPr>
          <a:xfrm>
            <a:off x="4495934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7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9" name="Google Shape;3109;p54"/>
          <p:cNvSpPr/>
          <p:nvPr/>
        </p:nvSpPr>
        <p:spPr>
          <a:xfrm>
            <a:off x="4432763" y="1240586"/>
            <a:ext cx="371498" cy="322470"/>
          </a:xfrm>
          <a:custGeom>
            <a:avLst/>
            <a:gdLst/>
            <a:ahLst/>
            <a:cxnLst/>
            <a:rect l="l" t="t" r="r" b="b"/>
            <a:pathLst>
              <a:path w="1629" h="1414" extrusionOk="0">
                <a:moveTo>
                  <a:pt x="1" y="0"/>
                </a:moveTo>
                <a:lnTo>
                  <a:pt x="277" y="1413"/>
                </a:lnTo>
                <a:lnTo>
                  <a:pt x="1629" y="1413"/>
                </a:lnTo>
                <a:lnTo>
                  <a:pt x="1352" y="0"/>
                </a:lnTo>
                <a:close/>
              </a:path>
            </a:pathLst>
          </a:custGeom>
          <a:solidFill>
            <a:srgbClr val="C5CF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7"/>
          <a:stretch/>
        </p:blipFill>
        <p:spPr>
          <a:xfrm>
            <a:off x="4336966" y="3489917"/>
            <a:ext cx="892635" cy="6780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/>
          <p:nvPr/>
        </p:nvSpPr>
        <p:spPr>
          <a:xfrm>
            <a:off x="8206410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454142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17" name="Google Shape;117;p29"/>
          <p:cNvGrpSpPr/>
          <p:nvPr/>
        </p:nvGrpSpPr>
        <p:grpSpPr>
          <a:xfrm>
            <a:off x="992406" y="1523707"/>
            <a:ext cx="1920788" cy="863261"/>
            <a:chOff x="976587" y="1307435"/>
            <a:chExt cx="1920788" cy="863261"/>
          </a:xfrm>
        </p:grpSpPr>
        <p:sp>
          <p:nvSpPr>
            <p:cNvPr id="118" name="Google Shape;118;p29"/>
            <p:cNvSpPr txBox="1"/>
            <p:nvPr/>
          </p:nvSpPr>
          <p:spPr>
            <a:xfrm>
              <a:off x="1012775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9"/>
            <p:cNvSpPr txBox="1"/>
            <p:nvPr/>
          </p:nvSpPr>
          <p:spPr>
            <a:xfrm>
              <a:off x="976587" y="130743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Budget Friendly</a:t>
              </a:r>
              <a:endParaRPr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0" name="Google Shape;120;p29"/>
          <p:cNvGrpSpPr/>
          <p:nvPr/>
        </p:nvGrpSpPr>
        <p:grpSpPr>
          <a:xfrm>
            <a:off x="6223050" y="1398711"/>
            <a:ext cx="1973239" cy="835543"/>
            <a:chOff x="6223050" y="1321336"/>
            <a:chExt cx="1973239" cy="835543"/>
          </a:xfrm>
        </p:grpSpPr>
        <p:sp>
          <p:nvSpPr>
            <p:cNvPr id="121" name="Google Shape;121;p29"/>
            <p:cNvSpPr txBox="1"/>
            <p:nvPr/>
          </p:nvSpPr>
          <p:spPr>
            <a:xfrm>
              <a:off x="6311689" y="1654379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9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User Friendly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3" name="Google Shape;123;p29"/>
          <p:cNvGrpSpPr/>
          <p:nvPr/>
        </p:nvGrpSpPr>
        <p:grpSpPr>
          <a:xfrm>
            <a:off x="8306852" y="1682650"/>
            <a:ext cx="281478" cy="281482"/>
            <a:chOff x="2685825" y="840375"/>
            <a:chExt cx="481900" cy="481825"/>
          </a:xfrm>
        </p:grpSpPr>
        <p:sp>
          <p:nvSpPr>
            <p:cNvPr id="124" name="Google Shape;124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26" name="Google Shape;126;p29"/>
          <p:cNvSpPr/>
          <p:nvPr/>
        </p:nvSpPr>
        <p:spPr>
          <a:xfrm>
            <a:off x="8206408" y="2645710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454300" y="2645710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28" name="Google Shape;128;p29"/>
          <p:cNvGrpSpPr/>
          <p:nvPr/>
        </p:nvGrpSpPr>
        <p:grpSpPr>
          <a:xfrm>
            <a:off x="1012763" y="2462258"/>
            <a:ext cx="1884613" cy="849328"/>
            <a:chOff x="1012763" y="2388136"/>
            <a:chExt cx="1884613" cy="849328"/>
          </a:xfrm>
        </p:grpSpPr>
        <p:sp>
          <p:nvSpPr>
            <p:cNvPr id="129" name="Google Shape;129;p29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Easing the Hassles of EV owners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0" name="Google Shape;130;p29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9"/>
          <p:cNvGrpSpPr/>
          <p:nvPr/>
        </p:nvGrpSpPr>
        <p:grpSpPr>
          <a:xfrm>
            <a:off x="6243600" y="2462258"/>
            <a:ext cx="1884603" cy="849328"/>
            <a:chOff x="6243600" y="2388136"/>
            <a:chExt cx="1884603" cy="849328"/>
          </a:xfrm>
        </p:grpSpPr>
        <p:sp>
          <p:nvSpPr>
            <p:cNvPr id="132" name="Google Shape;132;p29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Environment Friendly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" name="Google Shape;133;p29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9"/>
          <p:cNvGrpSpPr/>
          <p:nvPr/>
        </p:nvGrpSpPr>
        <p:grpSpPr>
          <a:xfrm>
            <a:off x="553634" y="2745193"/>
            <a:ext cx="283458" cy="283458"/>
            <a:chOff x="5651375" y="3806450"/>
            <a:chExt cx="481825" cy="481825"/>
          </a:xfrm>
        </p:grpSpPr>
        <p:sp>
          <p:nvSpPr>
            <p:cNvPr id="135" name="Google Shape;135;p29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39" name="Google Shape;139;p29"/>
          <p:cNvSpPr/>
          <p:nvPr/>
        </p:nvSpPr>
        <p:spPr>
          <a:xfrm>
            <a:off x="8336965" y="2745198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9"/>
          <p:cNvSpPr/>
          <p:nvPr/>
        </p:nvSpPr>
        <p:spPr>
          <a:xfrm>
            <a:off x="8204409" y="3709226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454298" y="370922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42" name="Google Shape;142;p29"/>
          <p:cNvGrpSpPr/>
          <p:nvPr/>
        </p:nvGrpSpPr>
        <p:grpSpPr>
          <a:xfrm>
            <a:off x="1012763" y="3525774"/>
            <a:ext cx="1884613" cy="849328"/>
            <a:chOff x="1012763" y="3448399"/>
            <a:chExt cx="1884613" cy="849328"/>
          </a:xfrm>
        </p:grpSpPr>
        <p:sp>
          <p:nvSpPr>
            <p:cNvPr id="143" name="Google Shape;143;p29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Market Growth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4" name="Google Shape;144;p29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9"/>
          <p:cNvGrpSpPr/>
          <p:nvPr/>
        </p:nvGrpSpPr>
        <p:grpSpPr>
          <a:xfrm>
            <a:off x="6243600" y="3525774"/>
            <a:ext cx="1884603" cy="849328"/>
            <a:chOff x="6243600" y="3448399"/>
            <a:chExt cx="1884603" cy="849328"/>
          </a:xfrm>
        </p:grpSpPr>
        <p:sp>
          <p:nvSpPr>
            <p:cNvPr id="146" name="Google Shape;146;p29"/>
            <p:cNvSpPr txBox="1"/>
            <p:nvPr/>
          </p:nvSpPr>
          <p:spPr>
            <a:xfrm>
              <a:off x="6243600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Better Features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7" name="Google Shape;147;p29"/>
            <p:cNvSpPr txBox="1"/>
            <p:nvPr/>
          </p:nvSpPr>
          <p:spPr>
            <a:xfrm>
              <a:off x="6243603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29"/>
          <p:cNvGrpSpPr/>
          <p:nvPr/>
        </p:nvGrpSpPr>
        <p:grpSpPr>
          <a:xfrm>
            <a:off x="585684" y="3836787"/>
            <a:ext cx="219345" cy="227301"/>
            <a:chOff x="3357325" y="2093500"/>
            <a:chExt cx="311525" cy="322825"/>
          </a:xfrm>
        </p:grpSpPr>
        <p:sp>
          <p:nvSpPr>
            <p:cNvPr id="149" name="Google Shape;149;p29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 Inspiration</a:t>
            </a:r>
            <a:endParaRPr dirty="0"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3123406" y="1425365"/>
            <a:ext cx="2870442" cy="2923309"/>
            <a:chOff x="3123406" y="1347990"/>
            <a:chExt cx="2870442" cy="2923309"/>
          </a:xfrm>
        </p:grpSpPr>
        <p:sp>
          <p:nvSpPr>
            <p:cNvPr id="154" name="Google Shape;154;p29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29"/>
          <p:cNvGrpSpPr/>
          <p:nvPr/>
        </p:nvGrpSpPr>
        <p:grpSpPr>
          <a:xfrm>
            <a:off x="8303877" y="3809703"/>
            <a:ext cx="283458" cy="264562"/>
            <a:chOff x="1492675" y="4420975"/>
            <a:chExt cx="481825" cy="438525"/>
          </a:xfrm>
        </p:grpSpPr>
        <p:sp>
          <p:nvSpPr>
            <p:cNvPr id="295" name="Google Shape;295;p29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553640" y="1677351"/>
            <a:ext cx="283458" cy="283458"/>
            <a:chOff x="1492675" y="2620775"/>
            <a:chExt cx="481825" cy="481825"/>
          </a:xfrm>
        </p:grpSpPr>
        <p:sp>
          <p:nvSpPr>
            <p:cNvPr id="301" name="Google Shape;301;p29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30"/>
          <p:cNvCxnSpPr>
            <a:stCxn id="308" idx="1"/>
          </p:cNvCxnSpPr>
          <p:nvPr/>
        </p:nvCxnSpPr>
        <p:spPr>
          <a:xfrm flipH="1">
            <a:off x="6164900" y="2939300"/>
            <a:ext cx="1090500" cy="491400"/>
          </a:xfrm>
          <a:prstGeom prst="bentConnector3">
            <a:avLst>
              <a:gd name="adj1" fmla="val 3851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9" name="Google Shape;309;p30"/>
          <p:cNvSpPr/>
          <p:nvPr/>
        </p:nvSpPr>
        <p:spPr>
          <a:xfrm>
            <a:off x="2555400" y="2592300"/>
            <a:ext cx="4033200" cy="4125300"/>
          </a:xfrm>
          <a:prstGeom prst="arc">
            <a:avLst>
              <a:gd name="adj1" fmla="val 10810440"/>
              <a:gd name="adj2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# What it Does</a:t>
            </a:r>
            <a:endParaRPr dirty="0"/>
          </a:p>
        </p:txBody>
      </p:sp>
      <p:sp>
        <p:nvSpPr>
          <p:cNvPr id="311" name="Google Shape;311;p30"/>
          <p:cNvSpPr/>
          <p:nvPr/>
        </p:nvSpPr>
        <p:spPr>
          <a:xfrm>
            <a:off x="2834748" y="2795748"/>
            <a:ext cx="3528798" cy="1697663"/>
          </a:xfrm>
          <a:custGeom>
            <a:avLst/>
            <a:gdLst/>
            <a:ahLst/>
            <a:cxnLst/>
            <a:rect l="l" t="t" r="r" b="b"/>
            <a:pathLst>
              <a:path w="51982" h="25007" extrusionOk="0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0"/>
          <p:cNvSpPr/>
          <p:nvPr/>
        </p:nvSpPr>
        <p:spPr>
          <a:xfrm>
            <a:off x="2042500" y="4496299"/>
            <a:ext cx="5079375" cy="201153"/>
          </a:xfrm>
          <a:custGeom>
            <a:avLst/>
            <a:gdLst/>
            <a:ahLst/>
            <a:cxnLst/>
            <a:rect l="l" t="t" r="r" b="b"/>
            <a:pathLst>
              <a:path w="65016" h="2407" extrusionOk="0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0"/>
          <p:cNvSpPr/>
          <p:nvPr/>
        </p:nvSpPr>
        <p:spPr>
          <a:xfrm>
            <a:off x="2654696" y="3294802"/>
            <a:ext cx="2556943" cy="1123214"/>
          </a:xfrm>
          <a:custGeom>
            <a:avLst/>
            <a:gdLst/>
            <a:ahLst/>
            <a:cxnLst/>
            <a:rect l="l" t="t" r="r" b="b"/>
            <a:pathLst>
              <a:path w="30601" h="13442" extrusionOk="0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30"/>
          <p:cNvSpPr/>
          <p:nvPr/>
        </p:nvSpPr>
        <p:spPr>
          <a:xfrm>
            <a:off x="2654696" y="4303034"/>
            <a:ext cx="203797" cy="114979"/>
          </a:xfrm>
          <a:custGeom>
            <a:avLst/>
            <a:gdLst/>
            <a:ahLst/>
            <a:cxnLst/>
            <a:rect l="l" t="t" r="r" b="b"/>
            <a:pathLst>
              <a:path w="2439" h="1376" extrusionOk="0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30"/>
          <p:cNvSpPr/>
          <p:nvPr/>
        </p:nvSpPr>
        <p:spPr>
          <a:xfrm>
            <a:off x="4966107" y="4303034"/>
            <a:ext cx="141129" cy="114979"/>
          </a:xfrm>
          <a:custGeom>
            <a:avLst/>
            <a:gdLst/>
            <a:ahLst/>
            <a:cxnLst/>
            <a:rect l="l" t="t" r="r" b="b"/>
            <a:pathLst>
              <a:path w="1689" h="1376" extrusionOk="0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30"/>
          <p:cNvSpPr/>
          <p:nvPr/>
        </p:nvSpPr>
        <p:spPr>
          <a:xfrm>
            <a:off x="3521789" y="4303034"/>
            <a:ext cx="781012" cy="114979"/>
          </a:xfrm>
          <a:custGeom>
            <a:avLst/>
            <a:gdLst/>
            <a:ahLst/>
            <a:cxnLst/>
            <a:rect l="l" t="t" r="r" b="b"/>
            <a:pathLst>
              <a:path w="9347" h="1376" extrusionOk="0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0"/>
          <p:cNvSpPr/>
          <p:nvPr/>
        </p:nvSpPr>
        <p:spPr>
          <a:xfrm>
            <a:off x="2853149" y="4028791"/>
            <a:ext cx="673891" cy="334407"/>
          </a:xfrm>
          <a:custGeom>
            <a:avLst/>
            <a:gdLst/>
            <a:ahLst/>
            <a:cxnLst/>
            <a:rect l="l" t="t" r="r" b="b"/>
            <a:pathLst>
              <a:path w="8065" h="4002" extrusionOk="0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30"/>
          <p:cNvSpPr/>
          <p:nvPr/>
        </p:nvSpPr>
        <p:spPr>
          <a:xfrm>
            <a:off x="4297467" y="4028791"/>
            <a:ext cx="673975" cy="334407"/>
          </a:xfrm>
          <a:custGeom>
            <a:avLst/>
            <a:gdLst/>
            <a:ahLst/>
            <a:cxnLst/>
            <a:rect l="l" t="t" r="r" b="b"/>
            <a:pathLst>
              <a:path w="8066" h="4002" extrusionOk="0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30"/>
          <p:cNvSpPr/>
          <p:nvPr/>
        </p:nvSpPr>
        <p:spPr>
          <a:xfrm>
            <a:off x="2892338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30"/>
          <p:cNvSpPr/>
          <p:nvPr/>
        </p:nvSpPr>
        <p:spPr>
          <a:xfrm>
            <a:off x="2949827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30"/>
          <p:cNvSpPr/>
          <p:nvPr/>
        </p:nvSpPr>
        <p:spPr>
          <a:xfrm>
            <a:off x="2988933" y="4164575"/>
            <a:ext cx="402329" cy="402341"/>
          </a:xfrm>
          <a:custGeom>
            <a:avLst/>
            <a:gdLst/>
            <a:ahLst/>
            <a:cxnLst/>
            <a:rect l="l" t="t" r="r" b="b"/>
            <a:pathLst>
              <a:path w="4815" h="4815" extrusionOk="0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30"/>
          <p:cNvSpPr/>
          <p:nvPr/>
        </p:nvSpPr>
        <p:spPr>
          <a:xfrm>
            <a:off x="3062130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30"/>
          <p:cNvSpPr/>
          <p:nvPr/>
        </p:nvSpPr>
        <p:spPr>
          <a:xfrm>
            <a:off x="3002051" y="4342140"/>
            <a:ext cx="148899" cy="112472"/>
          </a:xfrm>
          <a:custGeom>
            <a:avLst/>
            <a:gdLst/>
            <a:ahLst/>
            <a:cxnLst/>
            <a:rect l="l" t="t" r="r" b="b"/>
            <a:pathLst>
              <a:path w="1782" h="1346" extrusionOk="0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30"/>
          <p:cNvSpPr/>
          <p:nvPr/>
        </p:nvSpPr>
        <p:spPr>
          <a:xfrm>
            <a:off x="3122209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30"/>
          <p:cNvSpPr/>
          <p:nvPr/>
        </p:nvSpPr>
        <p:spPr>
          <a:xfrm>
            <a:off x="3216213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30"/>
          <p:cNvSpPr/>
          <p:nvPr/>
        </p:nvSpPr>
        <p:spPr>
          <a:xfrm>
            <a:off x="3208359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0"/>
          <p:cNvSpPr/>
          <p:nvPr/>
        </p:nvSpPr>
        <p:spPr>
          <a:xfrm>
            <a:off x="3166579" y="4344814"/>
            <a:ext cx="44453" cy="44454"/>
          </a:xfrm>
          <a:custGeom>
            <a:avLst/>
            <a:gdLst/>
            <a:ahLst/>
            <a:cxnLst/>
            <a:rect l="l" t="t" r="r" b="b"/>
            <a:pathLst>
              <a:path w="532" h="532" extrusionOk="0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0"/>
          <p:cNvSpPr/>
          <p:nvPr/>
        </p:nvSpPr>
        <p:spPr>
          <a:xfrm>
            <a:off x="4336657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0"/>
          <p:cNvSpPr/>
          <p:nvPr/>
        </p:nvSpPr>
        <p:spPr>
          <a:xfrm>
            <a:off x="4394145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0"/>
          <p:cNvSpPr/>
          <p:nvPr/>
        </p:nvSpPr>
        <p:spPr>
          <a:xfrm>
            <a:off x="4433334" y="4164575"/>
            <a:ext cx="402246" cy="402341"/>
          </a:xfrm>
          <a:custGeom>
            <a:avLst/>
            <a:gdLst/>
            <a:ahLst/>
            <a:cxnLst/>
            <a:rect l="l" t="t" r="r" b="b"/>
            <a:pathLst>
              <a:path w="4814" h="4815" extrusionOk="0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30"/>
          <p:cNvSpPr/>
          <p:nvPr/>
        </p:nvSpPr>
        <p:spPr>
          <a:xfrm>
            <a:off x="4506449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30"/>
          <p:cNvSpPr/>
          <p:nvPr/>
        </p:nvSpPr>
        <p:spPr>
          <a:xfrm>
            <a:off x="4446370" y="4342140"/>
            <a:ext cx="148983" cy="112472"/>
          </a:xfrm>
          <a:custGeom>
            <a:avLst/>
            <a:gdLst/>
            <a:ahLst/>
            <a:cxnLst/>
            <a:rect l="l" t="t" r="r" b="b"/>
            <a:pathLst>
              <a:path w="1783" h="1346" extrusionOk="0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0"/>
          <p:cNvSpPr/>
          <p:nvPr/>
        </p:nvSpPr>
        <p:spPr>
          <a:xfrm>
            <a:off x="4566527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30"/>
          <p:cNvSpPr/>
          <p:nvPr/>
        </p:nvSpPr>
        <p:spPr>
          <a:xfrm>
            <a:off x="4660531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/>
          <p:nvPr/>
        </p:nvSpPr>
        <p:spPr>
          <a:xfrm>
            <a:off x="4652677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30"/>
          <p:cNvSpPr/>
          <p:nvPr/>
        </p:nvSpPr>
        <p:spPr>
          <a:xfrm>
            <a:off x="4610897" y="4344814"/>
            <a:ext cx="44536" cy="44454"/>
          </a:xfrm>
          <a:custGeom>
            <a:avLst/>
            <a:gdLst/>
            <a:ahLst/>
            <a:cxnLst/>
            <a:rect l="l" t="t" r="r" b="b"/>
            <a:pathLst>
              <a:path w="533" h="532" extrusionOk="0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30"/>
          <p:cNvSpPr/>
          <p:nvPr/>
        </p:nvSpPr>
        <p:spPr>
          <a:xfrm>
            <a:off x="4749355" y="3741429"/>
            <a:ext cx="229950" cy="229957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30"/>
          <p:cNvSpPr/>
          <p:nvPr/>
        </p:nvSpPr>
        <p:spPr>
          <a:xfrm>
            <a:off x="3448675" y="3417551"/>
            <a:ext cx="1123096" cy="846379"/>
          </a:xfrm>
          <a:custGeom>
            <a:avLst/>
            <a:gdLst/>
            <a:ahLst/>
            <a:cxnLst/>
            <a:rect l="l" t="t" r="r" b="b"/>
            <a:pathLst>
              <a:path w="13441" h="10129" extrusionOk="0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30"/>
          <p:cNvSpPr/>
          <p:nvPr/>
        </p:nvSpPr>
        <p:spPr>
          <a:xfrm>
            <a:off x="3487864" y="3801508"/>
            <a:ext cx="919383" cy="431086"/>
          </a:xfrm>
          <a:custGeom>
            <a:avLst/>
            <a:gdLst/>
            <a:ahLst/>
            <a:cxnLst/>
            <a:rect l="l" t="t" r="r" b="b"/>
            <a:pathLst>
              <a:path w="11003" h="5159" extrusionOk="0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30"/>
          <p:cNvSpPr/>
          <p:nvPr/>
        </p:nvSpPr>
        <p:spPr>
          <a:xfrm>
            <a:off x="3576603" y="4041826"/>
            <a:ext cx="726198" cy="190767"/>
          </a:xfrm>
          <a:custGeom>
            <a:avLst/>
            <a:gdLst/>
            <a:ahLst/>
            <a:cxnLst/>
            <a:rect l="l" t="t" r="r" b="b"/>
            <a:pathLst>
              <a:path w="8691" h="2283" extrusionOk="0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30"/>
          <p:cNvSpPr/>
          <p:nvPr/>
        </p:nvSpPr>
        <p:spPr>
          <a:xfrm>
            <a:off x="4895583" y="3420225"/>
            <a:ext cx="316098" cy="530272"/>
          </a:xfrm>
          <a:custGeom>
            <a:avLst/>
            <a:gdLst/>
            <a:ahLst/>
            <a:cxnLst/>
            <a:rect l="l" t="t" r="r" b="b"/>
            <a:pathLst>
              <a:path w="3783" h="6346" extrusionOk="0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30"/>
          <p:cNvSpPr/>
          <p:nvPr/>
        </p:nvSpPr>
        <p:spPr>
          <a:xfrm>
            <a:off x="2688621" y="3819808"/>
            <a:ext cx="363141" cy="321372"/>
          </a:xfrm>
          <a:custGeom>
            <a:avLst/>
            <a:gdLst/>
            <a:ahLst/>
            <a:cxnLst/>
            <a:rect l="l" t="t" r="r" b="b"/>
            <a:pathLst>
              <a:path w="4346" h="3846" extrusionOk="0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30"/>
          <p:cNvSpPr/>
          <p:nvPr/>
        </p:nvSpPr>
        <p:spPr>
          <a:xfrm>
            <a:off x="2730401" y="3858997"/>
            <a:ext cx="279500" cy="245583"/>
          </a:xfrm>
          <a:custGeom>
            <a:avLst/>
            <a:gdLst/>
            <a:ahLst/>
            <a:cxnLst/>
            <a:rect l="l" t="t" r="r" b="b"/>
            <a:pathLst>
              <a:path w="3345" h="2939" extrusionOk="0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30"/>
          <p:cNvSpPr/>
          <p:nvPr/>
        </p:nvSpPr>
        <p:spPr>
          <a:xfrm>
            <a:off x="2798334" y="3885068"/>
            <a:ext cx="164608" cy="120243"/>
          </a:xfrm>
          <a:custGeom>
            <a:avLst/>
            <a:gdLst/>
            <a:ahLst/>
            <a:cxnLst/>
            <a:rect l="l" t="t" r="r" b="b"/>
            <a:pathLst>
              <a:path w="1970" h="1439" extrusionOk="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30"/>
          <p:cNvSpPr/>
          <p:nvPr/>
        </p:nvSpPr>
        <p:spPr>
          <a:xfrm>
            <a:off x="3143099" y="3294802"/>
            <a:ext cx="1757799" cy="402341"/>
          </a:xfrm>
          <a:custGeom>
            <a:avLst/>
            <a:gdLst/>
            <a:ahLst/>
            <a:cxnLst/>
            <a:rect l="l" t="t" r="r" b="b"/>
            <a:pathLst>
              <a:path w="21037" h="4815" extrusionOk="0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30"/>
          <p:cNvSpPr/>
          <p:nvPr/>
        </p:nvSpPr>
        <p:spPr>
          <a:xfrm>
            <a:off x="4814614" y="3801508"/>
            <a:ext cx="112385" cy="120243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0"/>
          <p:cNvSpPr/>
          <p:nvPr/>
        </p:nvSpPr>
        <p:spPr>
          <a:xfrm>
            <a:off x="5449329" y="3075457"/>
            <a:ext cx="914203" cy="1381748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30"/>
          <p:cNvSpPr/>
          <p:nvPr/>
        </p:nvSpPr>
        <p:spPr>
          <a:xfrm>
            <a:off x="6023964" y="3075457"/>
            <a:ext cx="339578" cy="1381748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30"/>
          <p:cNvSpPr/>
          <p:nvPr/>
        </p:nvSpPr>
        <p:spPr>
          <a:xfrm>
            <a:off x="5449329" y="4248135"/>
            <a:ext cx="914203" cy="193358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30"/>
          <p:cNvSpPr/>
          <p:nvPr/>
        </p:nvSpPr>
        <p:spPr>
          <a:xfrm>
            <a:off x="5310871" y="4310805"/>
            <a:ext cx="1172813" cy="188177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30"/>
          <p:cNvSpPr/>
          <p:nvPr/>
        </p:nvSpPr>
        <p:spPr>
          <a:xfrm>
            <a:off x="5527707" y="3174643"/>
            <a:ext cx="739150" cy="603470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30"/>
          <p:cNvSpPr/>
          <p:nvPr/>
        </p:nvSpPr>
        <p:spPr>
          <a:xfrm>
            <a:off x="5757495" y="3877297"/>
            <a:ext cx="303063" cy="316107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30"/>
          <p:cNvSpPr/>
          <p:nvPr/>
        </p:nvSpPr>
        <p:spPr>
          <a:xfrm>
            <a:off x="5645191" y="3333991"/>
            <a:ext cx="436254" cy="27691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0"/>
          <p:cNvSpPr/>
          <p:nvPr/>
        </p:nvSpPr>
        <p:spPr>
          <a:xfrm>
            <a:off x="5686971" y="3375771"/>
            <a:ext cx="235131" cy="193358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" name="Google Shape;355;p30"/>
          <p:cNvSpPr/>
          <p:nvPr/>
        </p:nvSpPr>
        <p:spPr>
          <a:xfrm>
            <a:off x="6107523" y="3412370"/>
            <a:ext cx="65342" cy="109798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30"/>
          <p:cNvSpPr/>
          <p:nvPr/>
        </p:nvSpPr>
        <p:spPr>
          <a:xfrm>
            <a:off x="5360506" y="3600380"/>
            <a:ext cx="88905" cy="21424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30"/>
          <p:cNvSpPr/>
          <p:nvPr/>
        </p:nvSpPr>
        <p:spPr>
          <a:xfrm>
            <a:off x="4853803" y="3691794"/>
            <a:ext cx="530256" cy="454566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0"/>
          <p:cNvSpPr txBox="1"/>
          <p:nvPr/>
        </p:nvSpPr>
        <p:spPr>
          <a:xfrm>
            <a:off x="2529675" y="1818138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Closest Charging Station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751174" y="2968178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Provides locations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hassle-free</a:t>
            </a:r>
            <a:endParaRPr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5423070" y="1647581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Efficiency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Save money</a:t>
            </a: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2277259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0"/>
          <p:cNvCxnSpPr>
            <a:stCxn id="359" idx="3"/>
          </p:cNvCxnSpPr>
          <p:nvPr/>
        </p:nvCxnSpPr>
        <p:spPr>
          <a:xfrm>
            <a:off x="1923874" y="3111728"/>
            <a:ext cx="1181100" cy="38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6" name="Google Shape;366;p30"/>
          <p:cNvCxnSpPr/>
          <p:nvPr/>
        </p:nvCxnSpPr>
        <p:spPr>
          <a:xfrm rot="-5400000" flipH="1">
            <a:off x="3558000" y="1923425"/>
            <a:ext cx="846300" cy="5817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7" name="Google Shape;367;p30"/>
          <p:cNvCxnSpPr/>
          <p:nvPr/>
        </p:nvCxnSpPr>
        <p:spPr>
          <a:xfrm rot="5400000">
            <a:off x="4734525" y="1931675"/>
            <a:ext cx="846300" cy="5652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8" name="Google Shape;368;p30"/>
          <p:cNvSpPr/>
          <p:nvPr/>
        </p:nvSpPr>
        <p:spPr>
          <a:xfrm>
            <a:off x="1060929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7600654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70" name="Google Shape;370;p30"/>
          <p:cNvGrpSpPr/>
          <p:nvPr/>
        </p:nvGrpSpPr>
        <p:grpSpPr>
          <a:xfrm>
            <a:off x="7700152" y="2408501"/>
            <a:ext cx="283458" cy="283458"/>
            <a:chOff x="1492675" y="2620775"/>
            <a:chExt cx="481825" cy="481825"/>
          </a:xfrm>
        </p:grpSpPr>
        <p:sp>
          <p:nvSpPr>
            <p:cNvPr id="371" name="Google Shape;371;p30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373" name="Google Shape;373;p30"/>
          <p:cNvSpPr/>
          <p:nvPr/>
        </p:nvSpPr>
        <p:spPr>
          <a:xfrm>
            <a:off x="2886254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5785417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2985733" y="1245752"/>
            <a:ext cx="283458" cy="255127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376" name="Google Shape;376;p30"/>
          <p:cNvGrpSpPr/>
          <p:nvPr/>
        </p:nvGrpSpPr>
        <p:grpSpPr>
          <a:xfrm>
            <a:off x="5884877" y="1212688"/>
            <a:ext cx="283483" cy="321241"/>
            <a:chOff x="3300325" y="249875"/>
            <a:chExt cx="433725" cy="480900"/>
          </a:xfrm>
        </p:grpSpPr>
        <p:sp>
          <p:nvSpPr>
            <p:cNvPr id="377" name="Google Shape;377;p30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383" name="Google Shape;383;p30"/>
          <p:cNvGrpSpPr/>
          <p:nvPr/>
        </p:nvGrpSpPr>
        <p:grpSpPr>
          <a:xfrm>
            <a:off x="1160361" y="2412795"/>
            <a:ext cx="283479" cy="283472"/>
            <a:chOff x="3270450" y="3213625"/>
            <a:chExt cx="483175" cy="481850"/>
          </a:xfrm>
        </p:grpSpPr>
        <p:sp>
          <p:nvSpPr>
            <p:cNvPr id="384" name="Google Shape;384;p30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 How we built it</a:t>
            </a:r>
            <a:endParaRPr dirty="0"/>
          </a:p>
        </p:txBody>
      </p:sp>
      <p:sp>
        <p:nvSpPr>
          <p:cNvPr id="391" name="Google Shape;391;p31"/>
          <p:cNvSpPr/>
          <p:nvPr/>
        </p:nvSpPr>
        <p:spPr>
          <a:xfrm>
            <a:off x="5569750" y="1301575"/>
            <a:ext cx="3117000" cy="6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1"/>
          <p:cNvSpPr/>
          <p:nvPr/>
        </p:nvSpPr>
        <p:spPr>
          <a:xfrm>
            <a:off x="5569750" y="1994275"/>
            <a:ext cx="3117000" cy="76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31"/>
          <p:cNvSpPr/>
          <p:nvPr/>
        </p:nvSpPr>
        <p:spPr>
          <a:xfrm>
            <a:off x="5569750" y="2810275"/>
            <a:ext cx="3117000" cy="76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31"/>
          <p:cNvSpPr/>
          <p:nvPr/>
        </p:nvSpPr>
        <p:spPr>
          <a:xfrm>
            <a:off x="5569750" y="3626275"/>
            <a:ext cx="3117000" cy="64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31"/>
          <p:cNvSpPr/>
          <p:nvPr/>
        </p:nvSpPr>
        <p:spPr>
          <a:xfrm rot="-5400000">
            <a:off x="4130472" y="2187976"/>
            <a:ext cx="769289" cy="2006410"/>
          </a:xfrm>
          <a:custGeom>
            <a:avLst/>
            <a:gdLst/>
            <a:ahLst/>
            <a:cxnLst/>
            <a:rect l="l" t="t" r="r" b="b"/>
            <a:pathLst>
              <a:path w="32124" h="105977" extrusionOk="0">
                <a:moveTo>
                  <a:pt x="29255" y="1"/>
                </a:moveTo>
                <a:lnTo>
                  <a:pt x="29255" y="52371"/>
                </a:lnTo>
                <a:cubicBezTo>
                  <a:pt x="29255" y="53706"/>
                  <a:pt x="28588" y="55841"/>
                  <a:pt x="27387" y="56741"/>
                </a:cubicBezTo>
                <a:lnTo>
                  <a:pt x="5038" y="73987"/>
                </a:lnTo>
                <a:cubicBezTo>
                  <a:pt x="2436" y="76022"/>
                  <a:pt x="1" y="78223"/>
                  <a:pt x="1" y="82126"/>
                </a:cubicBezTo>
                <a:lnTo>
                  <a:pt x="1" y="105976"/>
                </a:lnTo>
                <a:lnTo>
                  <a:pt x="32124" y="105976"/>
                </a:lnTo>
                <a:lnTo>
                  <a:pt x="32124" y="78824"/>
                </a:lnTo>
                <a:lnTo>
                  <a:pt x="32124" y="74921"/>
                </a:lnTo>
                <a:lnTo>
                  <a:pt x="32124" y="70684"/>
                </a:lnTo>
                <a:lnTo>
                  <a:pt x="32124" y="69717"/>
                </a:lnTo>
                <a:lnTo>
                  <a:pt x="32124" y="55307"/>
                </a:lnTo>
                <a:lnTo>
                  <a:pt x="32124" y="1"/>
                </a:lnTo>
                <a:lnTo>
                  <a:pt x="292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31"/>
          <p:cNvSpPr/>
          <p:nvPr/>
        </p:nvSpPr>
        <p:spPr>
          <a:xfrm rot="-5400000">
            <a:off x="3826926" y="2580179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57475" y="1"/>
                </a:moveTo>
                <a:lnTo>
                  <a:pt x="54639" y="1"/>
                </a:lnTo>
                <a:lnTo>
                  <a:pt x="54639" y="52004"/>
                </a:lnTo>
                <a:cubicBezTo>
                  <a:pt x="54639" y="54006"/>
                  <a:pt x="53405" y="55774"/>
                  <a:pt x="51570" y="56508"/>
                </a:cubicBezTo>
                <a:lnTo>
                  <a:pt x="6572" y="74287"/>
                </a:lnTo>
                <a:cubicBezTo>
                  <a:pt x="2869" y="75855"/>
                  <a:pt x="0" y="79090"/>
                  <a:pt x="0" y="83861"/>
                </a:cubicBezTo>
                <a:lnTo>
                  <a:pt x="0" y="105976"/>
                </a:lnTo>
                <a:lnTo>
                  <a:pt x="26919" y="105976"/>
                </a:lnTo>
                <a:lnTo>
                  <a:pt x="26919" y="82126"/>
                </a:lnTo>
                <a:cubicBezTo>
                  <a:pt x="26919" y="78257"/>
                  <a:pt x="29288" y="75821"/>
                  <a:pt x="31956" y="73987"/>
                </a:cubicBezTo>
                <a:lnTo>
                  <a:pt x="55507" y="56741"/>
                </a:lnTo>
                <a:cubicBezTo>
                  <a:pt x="56741" y="55841"/>
                  <a:pt x="57475" y="53939"/>
                  <a:pt x="57475" y="523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31"/>
          <p:cNvSpPr/>
          <p:nvPr/>
        </p:nvSpPr>
        <p:spPr>
          <a:xfrm rot="-5400000">
            <a:off x="3826926" y="986538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1" y="1"/>
                </a:moveTo>
                <a:lnTo>
                  <a:pt x="2836" y="1"/>
                </a:lnTo>
                <a:lnTo>
                  <a:pt x="2836" y="52004"/>
                </a:lnTo>
                <a:cubicBezTo>
                  <a:pt x="2836" y="54006"/>
                  <a:pt x="4070" y="55774"/>
                  <a:pt x="5905" y="56508"/>
                </a:cubicBezTo>
                <a:lnTo>
                  <a:pt x="50904" y="74287"/>
                </a:lnTo>
                <a:cubicBezTo>
                  <a:pt x="54606" y="75855"/>
                  <a:pt x="57475" y="79090"/>
                  <a:pt x="57475" y="83861"/>
                </a:cubicBezTo>
                <a:lnTo>
                  <a:pt x="57475" y="105976"/>
                </a:lnTo>
                <a:lnTo>
                  <a:pt x="30556" y="105976"/>
                </a:lnTo>
                <a:lnTo>
                  <a:pt x="30556" y="82126"/>
                </a:lnTo>
                <a:cubicBezTo>
                  <a:pt x="30556" y="78257"/>
                  <a:pt x="28188" y="75821"/>
                  <a:pt x="25519" y="73987"/>
                </a:cubicBezTo>
                <a:lnTo>
                  <a:pt x="2002" y="56741"/>
                </a:lnTo>
                <a:cubicBezTo>
                  <a:pt x="735" y="55841"/>
                  <a:pt x="1" y="53939"/>
                  <a:pt x="1" y="52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1"/>
          <p:cNvSpPr/>
          <p:nvPr/>
        </p:nvSpPr>
        <p:spPr>
          <a:xfrm rot="-5400000">
            <a:off x="4130880" y="1373541"/>
            <a:ext cx="768475" cy="2006410"/>
          </a:xfrm>
          <a:custGeom>
            <a:avLst/>
            <a:gdLst/>
            <a:ahLst/>
            <a:cxnLst/>
            <a:rect l="l" t="t" r="r" b="b"/>
            <a:pathLst>
              <a:path w="32090" h="105977" extrusionOk="0">
                <a:moveTo>
                  <a:pt x="2836" y="1"/>
                </a:moveTo>
                <a:lnTo>
                  <a:pt x="2836" y="52371"/>
                </a:lnTo>
                <a:cubicBezTo>
                  <a:pt x="2836" y="53706"/>
                  <a:pt x="3536" y="55841"/>
                  <a:pt x="4704" y="56741"/>
                </a:cubicBezTo>
                <a:lnTo>
                  <a:pt x="27053" y="73987"/>
                </a:lnTo>
                <a:cubicBezTo>
                  <a:pt x="29688" y="76022"/>
                  <a:pt x="32090" y="78223"/>
                  <a:pt x="32090" y="82126"/>
                </a:cubicBezTo>
                <a:lnTo>
                  <a:pt x="32090" y="105976"/>
                </a:lnTo>
                <a:lnTo>
                  <a:pt x="0" y="105976"/>
                </a:lnTo>
                <a:lnTo>
                  <a:pt x="0" y="78824"/>
                </a:lnTo>
                <a:lnTo>
                  <a:pt x="0" y="74921"/>
                </a:lnTo>
                <a:lnTo>
                  <a:pt x="0" y="70684"/>
                </a:lnTo>
                <a:lnTo>
                  <a:pt x="0" y="69717"/>
                </a:lnTo>
                <a:lnTo>
                  <a:pt x="0" y="55307"/>
                </a:lnTo>
                <a:lnTo>
                  <a:pt x="0" y="1"/>
                </a:lnTo>
                <a:lnTo>
                  <a:pt x="2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31"/>
          <p:cNvSpPr txBox="1"/>
          <p:nvPr/>
        </p:nvSpPr>
        <p:spPr>
          <a:xfrm>
            <a:off x="6586699" y="1381003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HTML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6750949" y="130157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6622600" y="2124294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CSS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6750949" y="209235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6485020" y="2861756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Javascript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6509248" y="3598261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Bootstrap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6750949" y="367390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2409047" y="3121851"/>
            <a:ext cx="662935" cy="374729"/>
          </a:xfrm>
          <a:custGeom>
            <a:avLst/>
            <a:gdLst/>
            <a:ahLst/>
            <a:cxnLst/>
            <a:rect l="l" t="t" r="r" b="b"/>
            <a:pathLst>
              <a:path w="12941" h="7315" extrusionOk="0">
                <a:moveTo>
                  <a:pt x="5157" y="0"/>
                </a:moveTo>
                <a:lnTo>
                  <a:pt x="5032" y="31"/>
                </a:lnTo>
                <a:lnTo>
                  <a:pt x="656" y="2563"/>
                </a:lnTo>
                <a:lnTo>
                  <a:pt x="500" y="2657"/>
                </a:lnTo>
                <a:lnTo>
                  <a:pt x="375" y="2782"/>
                </a:lnTo>
                <a:lnTo>
                  <a:pt x="250" y="2907"/>
                </a:lnTo>
                <a:lnTo>
                  <a:pt x="156" y="3032"/>
                </a:lnTo>
                <a:lnTo>
                  <a:pt x="94" y="3188"/>
                </a:lnTo>
                <a:lnTo>
                  <a:pt x="31" y="3345"/>
                </a:lnTo>
                <a:lnTo>
                  <a:pt x="0" y="3532"/>
                </a:lnTo>
                <a:lnTo>
                  <a:pt x="0" y="3688"/>
                </a:lnTo>
                <a:lnTo>
                  <a:pt x="0" y="3876"/>
                </a:lnTo>
                <a:lnTo>
                  <a:pt x="31" y="4032"/>
                </a:lnTo>
                <a:lnTo>
                  <a:pt x="94" y="4189"/>
                </a:lnTo>
                <a:lnTo>
                  <a:pt x="156" y="4345"/>
                </a:lnTo>
                <a:lnTo>
                  <a:pt x="250" y="4501"/>
                </a:lnTo>
                <a:lnTo>
                  <a:pt x="375" y="4626"/>
                </a:lnTo>
                <a:lnTo>
                  <a:pt x="500" y="4720"/>
                </a:lnTo>
                <a:lnTo>
                  <a:pt x="656" y="4814"/>
                </a:lnTo>
                <a:lnTo>
                  <a:pt x="1032" y="5001"/>
                </a:lnTo>
                <a:lnTo>
                  <a:pt x="1407" y="5157"/>
                </a:lnTo>
                <a:lnTo>
                  <a:pt x="1813" y="5220"/>
                </a:lnTo>
                <a:lnTo>
                  <a:pt x="2219" y="5251"/>
                </a:lnTo>
                <a:lnTo>
                  <a:pt x="2626" y="5220"/>
                </a:lnTo>
                <a:lnTo>
                  <a:pt x="3032" y="5157"/>
                </a:lnTo>
                <a:lnTo>
                  <a:pt x="3438" y="5001"/>
                </a:lnTo>
                <a:lnTo>
                  <a:pt x="3813" y="4814"/>
                </a:lnTo>
                <a:lnTo>
                  <a:pt x="7095" y="2938"/>
                </a:lnTo>
                <a:lnTo>
                  <a:pt x="7283" y="2844"/>
                </a:lnTo>
                <a:lnTo>
                  <a:pt x="7471" y="2782"/>
                </a:lnTo>
                <a:lnTo>
                  <a:pt x="7658" y="2751"/>
                </a:lnTo>
                <a:lnTo>
                  <a:pt x="7846" y="2719"/>
                </a:lnTo>
                <a:lnTo>
                  <a:pt x="8033" y="2751"/>
                </a:lnTo>
                <a:lnTo>
                  <a:pt x="8252" y="2782"/>
                </a:lnTo>
                <a:lnTo>
                  <a:pt x="8440" y="2844"/>
                </a:lnTo>
                <a:lnTo>
                  <a:pt x="8596" y="2938"/>
                </a:lnTo>
                <a:lnTo>
                  <a:pt x="8721" y="3032"/>
                </a:lnTo>
                <a:lnTo>
                  <a:pt x="8815" y="3157"/>
                </a:lnTo>
                <a:lnTo>
                  <a:pt x="8846" y="3251"/>
                </a:lnTo>
                <a:lnTo>
                  <a:pt x="8846" y="3345"/>
                </a:lnTo>
                <a:lnTo>
                  <a:pt x="8846" y="3438"/>
                </a:lnTo>
                <a:lnTo>
                  <a:pt x="8815" y="3532"/>
                </a:lnTo>
                <a:lnTo>
                  <a:pt x="8721" y="3657"/>
                </a:lnTo>
                <a:lnTo>
                  <a:pt x="8596" y="3751"/>
                </a:lnTo>
                <a:lnTo>
                  <a:pt x="7877" y="4189"/>
                </a:lnTo>
                <a:lnTo>
                  <a:pt x="7721" y="4282"/>
                </a:lnTo>
                <a:lnTo>
                  <a:pt x="7596" y="4407"/>
                </a:lnTo>
                <a:lnTo>
                  <a:pt x="7471" y="4532"/>
                </a:lnTo>
                <a:lnTo>
                  <a:pt x="7377" y="4689"/>
                </a:lnTo>
                <a:lnTo>
                  <a:pt x="7314" y="4845"/>
                </a:lnTo>
                <a:lnTo>
                  <a:pt x="7252" y="5001"/>
                </a:lnTo>
                <a:lnTo>
                  <a:pt x="7220" y="5189"/>
                </a:lnTo>
                <a:lnTo>
                  <a:pt x="7189" y="5345"/>
                </a:lnTo>
                <a:lnTo>
                  <a:pt x="7220" y="5533"/>
                </a:lnTo>
                <a:lnTo>
                  <a:pt x="7252" y="5720"/>
                </a:lnTo>
                <a:lnTo>
                  <a:pt x="7314" y="5876"/>
                </a:lnTo>
                <a:lnTo>
                  <a:pt x="7377" y="6033"/>
                </a:lnTo>
                <a:lnTo>
                  <a:pt x="7471" y="6189"/>
                </a:lnTo>
                <a:lnTo>
                  <a:pt x="7596" y="6314"/>
                </a:lnTo>
                <a:lnTo>
                  <a:pt x="7721" y="6439"/>
                </a:lnTo>
                <a:lnTo>
                  <a:pt x="7877" y="6533"/>
                </a:lnTo>
                <a:lnTo>
                  <a:pt x="8565" y="6908"/>
                </a:lnTo>
                <a:lnTo>
                  <a:pt x="8908" y="7095"/>
                </a:lnTo>
                <a:lnTo>
                  <a:pt x="9252" y="7220"/>
                </a:lnTo>
                <a:lnTo>
                  <a:pt x="9627" y="7283"/>
                </a:lnTo>
                <a:lnTo>
                  <a:pt x="10002" y="7314"/>
                </a:lnTo>
                <a:lnTo>
                  <a:pt x="10377" y="7283"/>
                </a:lnTo>
                <a:lnTo>
                  <a:pt x="10721" y="7220"/>
                </a:lnTo>
                <a:lnTo>
                  <a:pt x="11096" y="7095"/>
                </a:lnTo>
                <a:lnTo>
                  <a:pt x="11440" y="6908"/>
                </a:lnTo>
                <a:lnTo>
                  <a:pt x="12753" y="6158"/>
                </a:lnTo>
                <a:lnTo>
                  <a:pt x="12878" y="6064"/>
                </a:lnTo>
                <a:lnTo>
                  <a:pt x="12941" y="5939"/>
                </a:lnTo>
                <a:lnTo>
                  <a:pt x="12941" y="5783"/>
                </a:lnTo>
                <a:lnTo>
                  <a:pt x="12909" y="5626"/>
                </a:lnTo>
                <a:lnTo>
                  <a:pt x="12784" y="5501"/>
                </a:lnTo>
                <a:lnTo>
                  <a:pt x="12659" y="5439"/>
                </a:lnTo>
                <a:lnTo>
                  <a:pt x="12503" y="5439"/>
                </a:lnTo>
                <a:lnTo>
                  <a:pt x="12378" y="5501"/>
                </a:lnTo>
                <a:lnTo>
                  <a:pt x="11034" y="6252"/>
                </a:lnTo>
                <a:lnTo>
                  <a:pt x="10784" y="6377"/>
                </a:lnTo>
                <a:lnTo>
                  <a:pt x="10534" y="6470"/>
                </a:lnTo>
                <a:lnTo>
                  <a:pt x="10284" y="6502"/>
                </a:lnTo>
                <a:lnTo>
                  <a:pt x="10002" y="6533"/>
                </a:lnTo>
                <a:lnTo>
                  <a:pt x="9721" y="6502"/>
                </a:lnTo>
                <a:lnTo>
                  <a:pt x="9471" y="6470"/>
                </a:lnTo>
                <a:lnTo>
                  <a:pt x="9190" y="6377"/>
                </a:lnTo>
                <a:lnTo>
                  <a:pt x="8940" y="6252"/>
                </a:lnTo>
                <a:lnTo>
                  <a:pt x="8252" y="5845"/>
                </a:lnTo>
                <a:lnTo>
                  <a:pt x="8158" y="5751"/>
                </a:lnTo>
                <a:lnTo>
                  <a:pt x="8064" y="5658"/>
                </a:lnTo>
                <a:lnTo>
                  <a:pt x="8002" y="5501"/>
                </a:lnTo>
                <a:lnTo>
                  <a:pt x="7971" y="5345"/>
                </a:lnTo>
                <a:lnTo>
                  <a:pt x="8002" y="5220"/>
                </a:lnTo>
                <a:lnTo>
                  <a:pt x="8064" y="5064"/>
                </a:lnTo>
                <a:lnTo>
                  <a:pt x="8158" y="4939"/>
                </a:lnTo>
                <a:lnTo>
                  <a:pt x="8252" y="4845"/>
                </a:lnTo>
                <a:lnTo>
                  <a:pt x="9002" y="4439"/>
                </a:lnTo>
                <a:lnTo>
                  <a:pt x="9127" y="4345"/>
                </a:lnTo>
                <a:lnTo>
                  <a:pt x="9252" y="4220"/>
                </a:lnTo>
                <a:lnTo>
                  <a:pt x="9377" y="4126"/>
                </a:lnTo>
                <a:lnTo>
                  <a:pt x="9471" y="3970"/>
                </a:lnTo>
                <a:lnTo>
                  <a:pt x="9534" y="3845"/>
                </a:lnTo>
                <a:lnTo>
                  <a:pt x="9565" y="3688"/>
                </a:lnTo>
                <a:lnTo>
                  <a:pt x="9627" y="3501"/>
                </a:lnTo>
                <a:lnTo>
                  <a:pt x="9627" y="3345"/>
                </a:lnTo>
                <a:lnTo>
                  <a:pt x="9627" y="3188"/>
                </a:lnTo>
                <a:lnTo>
                  <a:pt x="9565" y="3032"/>
                </a:lnTo>
                <a:lnTo>
                  <a:pt x="9534" y="2876"/>
                </a:lnTo>
                <a:lnTo>
                  <a:pt x="9471" y="2719"/>
                </a:lnTo>
                <a:lnTo>
                  <a:pt x="9377" y="2594"/>
                </a:lnTo>
                <a:lnTo>
                  <a:pt x="9252" y="2469"/>
                </a:lnTo>
                <a:lnTo>
                  <a:pt x="9127" y="2344"/>
                </a:lnTo>
                <a:lnTo>
                  <a:pt x="9002" y="2251"/>
                </a:lnTo>
                <a:lnTo>
                  <a:pt x="8721" y="2126"/>
                </a:lnTo>
                <a:lnTo>
                  <a:pt x="8440" y="2032"/>
                </a:lnTo>
                <a:lnTo>
                  <a:pt x="8158" y="1969"/>
                </a:lnTo>
                <a:lnTo>
                  <a:pt x="7846" y="1938"/>
                </a:lnTo>
                <a:lnTo>
                  <a:pt x="7564" y="1969"/>
                </a:lnTo>
                <a:lnTo>
                  <a:pt x="7252" y="2032"/>
                </a:lnTo>
                <a:lnTo>
                  <a:pt x="6970" y="2126"/>
                </a:lnTo>
                <a:lnTo>
                  <a:pt x="6689" y="2251"/>
                </a:lnTo>
                <a:lnTo>
                  <a:pt x="3407" y="4157"/>
                </a:lnTo>
                <a:lnTo>
                  <a:pt x="3126" y="4282"/>
                </a:lnTo>
                <a:lnTo>
                  <a:pt x="2844" y="4376"/>
                </a:lnTo>
                <a:lnTo>
                  <a:pt x="2532" y="4439"/>
                </a:lnTo>
                <a:lnTo>
                  <a:pt x="2219" y="4470"/>
                </a:lnTo>
                <a:lnTo>
                  <a:pt x="1907" y="4439"/>
                </a:lnTo>
                <a:lnTo>
                  <a:pt x="1625" y="4376"/>
                </a:lnTo>
                <a:lnTo>
                  <a:pt x="1313" y="4282"/>
                </a:lnTo>
                <a:lnTo>
                  <a:pt x="1032" y="4157"/>
                </a:lnTo>
                <a:lnTo>
                  <a:pt x="906" y="4063"/>
                </a:lnTo>
                <a:lnTo>
                  <a:pt x="844" y="3970"/>
                </a:lnTo>
                <a:lnTo>
                  <a:pt x="781" y="3845"/>
                </a:lnTo>
                <a:lnTo>
                  <a:pt x="781" y="3688"/>
                </a:lnTo>
                <a:lnTo>
                  <a:pt x="781" y="3563"/>
                </a:lnTo>
                <a:lnTo>
                  <a:pt x="844" y="3438"/>
                </a:lnTo>
                <a:lnTo>
                  <a:pt x="906" y="3313"/>
                </a:lnTo>
                <a:lnTo>
                  <a:pt x="1032" y="3251"/>
                </a:lnTo>
                <a:lnTo>
                  <a:pt x="5408" y="719"/>
                </a:lnTo>
                <a:lnTo>
                  <a:pt x="5533" y="625"/>
                </a:lnTo>
                <a:lnTo>
                  <a:pt x="5595" y="469"/>
                </a:lnTo>
                <a:lnTo>
                  <a:pt x="5595" y="344"/>
                </a:lnTo>
                <a:lnTo>
                  <a:pt x="5564" y="188"/>
                </a:lnTo>
                <a:lnTo>
                  <a:pt x="5439" y="63"/>
                </a:lnTo>
                <a:lnTo>
                  <a:pt x="531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31"/>
          <p:cNvSpPr/>
          <p:nvPr/>
        </p:nvSpPr>
        <p:spPr>
          <a:xfrm>
            <a:off x="457200" y="2330830"/>
            <a:ext cx="2465938" cy="1453990"/>
          </a:xfrm>
          <a:custGeom>
            <a:avLst/>
            <a:gdLst/>
            <a:ahLst/>
            <a:cxnLst/>
            <a:rect l="l" t="t" r="r" b="b"/>
            <a:pathLst>
              <a:path w="48137" h="28383" extrusionOk="0">
                <a:moveTo>
                  <a:pt x="28663" y="1"/>
                </a:moveTo>
                <a:lnTo>
                  <a:pt x="28101" y="32"/>
                </a:lnTo>
                <a:lnTo>
                  <a:pt x="27569" y="157"/>
                </a:lnTo>
                <a:lnTo>
                  <a:pt x="27038" y="313"/>
                </a:lnTo>
                <a:lnTo>
                  <a:pt x="26788" y="438"/>
                </a:lnTo>
                <a:lnTo>
                  <a:pt x="26538" y="563"/>
                </a:lnTo>
                <a:lnTo>
                  <a:pt x="844" y="15411"/>
                </a:lnTo>
                <a:lnTo>
                  <a:pt x="625" y="15536"/>
                </a:lnTo>
                <a:lnTo>
                  <a:pt x="469" y="15692"/>
                </a:lnTo>
                <a:lnTo>
                  <a:pt x="344" y="15848"/>
                </a:lnTo>
                <a:lnTo>
                  <a:pt x="219" y="16036"/>
                </a:lnTo>
                <a:lnTo>
                  <a:pt x="125" y="16223"/>
                </a:lnTo>
                <a:lnTo>
                  <a:pt x="63" y="16442"/>
                </a:lnTo>
                <a:lnTo>
                  <a:pt x="32" y="16630"/>
                </a:lnTo>
                <a:lnTo>
                  <a:pt x="0" y="16849"/>
                </a:lnTo>
                <a:lnTo>
                  <a:pt x="32" y="17067"/>
                </a:lnTo>
                <a:lnTo>
                  <a:pt x="63" y="17255"/>
                </a:lnTo>
                <a:lnTo>
                  <a:pt x="125" y="17474"/>
                </a:lnTo>
                <a:lnTo>
                  <a:pt x="219" y="17661"/>
                </a:lnTo>
                <a:lnTo>
                  <a:pt x="344" y="17849"/>
                </a:lnTo>
                <a:lnTo>
                  <a:pt x="469" y="18005"/>
                </a:lnTo>
                <a:lnTo>
                  <a:pt x="625" y="18161"/>
                </a:lnTo>
                <a:lnTo>
                  <a:pt x="844" y="18286"/>
                </a:lnTo>
                <a:lnTo>
                  <a:pt x="17379" y="27820"/>
                </a:lnTo>
                <a:lnTo>
                  <a:pt x="17629" y="27976"/>
                </a:lnTo>
                <a:lnTo>
                  <a:pt x="17879" y="28070"/>
                </a:lnTo>
                <a:lnTo>
                  <a:pt x="18411" y="28258"/>
                </a:lnTo>
                <a:lnTo>
                  <a:pt x="18942" y="28351"/>
                </a:lnTo>
                <a:lnTo>
                  <a:pt x="19505" y="28383"/>
                </a:lnTo>
                <a:lnTo>
                  <a:pt x="20036" y="28351"/>
                </a:lnTo>
                <a:lnTo>
                  <a:pt x="20568" y="28258"/>
                </a:lnTo>
                <a:lnTo>
                  <a:pt x="21099" y="28070"/>
                </a:lnTo>
                <a:lnTo>
                  <a:pt x="21349" y="27976"/>
                </a:lnTo>
                <a:lnTo>
                  <a:pt x="21599" y="27820"/>
                </a:lnTo>
                <a:lnTo>
                  <a:pt x="47324" y="13004"/>
                </a:lnTo>
                <a:lnTo>
                  <a:pt x="47511" y="12848"/>
                </a:lnTo>
                <a:lnTo>
                  <a:pt x="47668" y="12723"/>
                </a:lnTo>
                <a:lnTo>
                  <a:pt x="47824" y="12535"/>
                </a:lnTo>
                <a:lnTo>
                  <a:pt x="47949" y="12379"/>
                </a:lnTo>
                <a:lnTo>
                  <a:pt x="48012" y="12160"/>
                </a:lnTo>
                <a:lnTo>
                  <a:pt x="48074" y="11972"/>
                </a:lnTo>
                <a:lnTo>
                  <a:pt x="48137" y="11754"/>
                </a:lnTo>
                <a:lnTo>
                  <a:pt x="48137" y="11566"/>
                </a:lnTo>
                <a:lnTo>
                  <a:pt x="48137" y="11347"/>
                </a:lnTo>
                <a:lnTo>
                  <a:pt x="48074" y="11160"/>
                </a:lnTo>
                <a:lnTo>
                  <a:pt x="48012" y="10941"/>
                </a:lnTo>
                <a:lnTo>
                  <a:pt x="47949" y="10753"/>
                </a:lnTo>
                <a:lnTo>
                  <a:pt x="47824" y="10566"/>
                </a:lnTo>
                <a:lnTo>
                  <a:pt x="47668" y="10410"/>
                </a:lnTo>
                <a:lnTo>
                  <a:pt x="47511" y="10253"/>
                </a:lnTo>
                <a:lnTo>
                  <a:pt x="47324" y="10128"/>
                </a:lnTo>
                <a:lnTo>
                  <a:pt x="30758" y="563"/>
                </a:lnTo>
                <a:lnTo>
                  <a:pt x="30507" y="438"/>
                </a:lnTo>
                <a:lnTo>
                  <a:pt x="30257" y="313"/>
                </a:lnTo>
                <a:lnTo>
                  <a:pt x="29726" y="157"/>
                </a:lnTo>
                <a:lnTo>
                  <a:pt x="29195" y="32"/>
                </a:lnTo>
                <a:lnTo>
                  <a:pt x="2866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31"/>
          <p:cNvSpPr/>
          <p:nvPr/>
        </p:nvSpPr>
        <p:spPr>
          <a:xfrm>
            <a:off x="3020680" y="3275526"/>
            <a:ext cx="1178540" cy="687012"/>
          </a:xfrm>
          <a:custGeom>
            <a:avLst/>
            <a:gdLst/>
            <a:ahLst/>
            <a:cxnLst/>
            <a:rect l="l" t="t" r="r" b="b"/>
            <a:pathLst>
              <a:path w="23006" h="13411" extrusionOk="0">
                <a:moveTo>
                  <a:pt x="9315" y="1"/>
                </a:moveTo>
                <a:lnTo>
                  <a:pt x="9002" y="32"/>
                </a:lnTo>
                <a:lnTo>
                  <a:pt x="8721" y="95"/>
                </a:lnTo>
                <a:lnTo>
                  <a:pt x="8409" y="188"/>
                </a:lnTo>
                <a:lnTo>
                  <a:pt x="8127" y="313"/>
                </a:lnTo>
                <a:lnTo>
                  <a:pt x="344" y="4814"/>
                </a:lnTo>
                <a:lnTo>
                  <a:pt x="188" y="4939"/>
                </a:lnTo>
                <a:lnTo>
                  <a:pt x="63" y="5096"/>
                </a:lnTo>
                <a:lnTo>
                  <a:pt x="0" y="5252"/>
                </a:lnTo>
                <a:lnTo>
                  <a:pt x="0" y="5440"/>
                </a:lnTo>
                <a:lnTo>
                  <a:pt x="0" y="5627"/>
                </a:lnTo>
                <a:lnTo>
                  <a:pt x="63" y="5783"/>
                </a:lnTo>
                <a:lnTo>
                  <a:pt x="188" y="5940"/>
                </a:lnTo>
                <a:lnTo>
                  <a:pt x="344" y="6065"/>
                </a:lnTo>
                <a:lnTo>
                  <a:pt x="12472" y="13066"/>
                </a:lnTo>
                <a:lnTo>
                  <a:pt x="12785" y="13223"/>
                </a:lnTo>
                <a:lnTo>
                  <a:pt x="13066" y="13316"/>
                </a:lnTo>
                <a:lnTo>
                  <a:pt x="13378" y="13379"/>
                </a:lnTo>
                <a:lnTo>
                  <a:pt x="13691" y="13410"/>
                </a:lnTo>
                <a:lnTo>
                  <a:pt x="13972" y="13379"/>
                </a:lnTo>
                <a:lnTo>
                  <a:pt x="14285" y="13316"/>
                </a:lnTo>
                <a:lnTo>
                  <a:pt x="14598" y="13223"/>
                </a:lnTo>
                <a:lnTo>
                  <a:pt x="14879" y="13066"/>
                </a:lnTo>
                <a:lnTo>
                  <a:pt x="22662" y="8597"/>
                </a:lnTo>
                <a:lnTo>
                  <a:pt x="22818" y="8472"/>
                </a:lnTo>
                <a:lnTo>
                  <a:pt x="22912" y="8315"/>
                </a:lnTo>
                <a:lnTo>
                  <a:pt x="22975" y="8128"/>
                </a:lnTo>
                <a:lnTo>
                  <a:pt x="23006" y="7971"/>
                </a:lnTo>
                <a:lnTo>
                  <a:pt x="22975" y="7784"/>
                </a:lnTo>
                <a:lnTo>
                  <a:pt x="22912" y="7596"/>
                </a:lnTo>
                <a:lnTo>
                  <a:pt x="22818" y="7471"/>
                </a:lnTo>
                <a:lnTo>
                  <a:pt x="22662" y="7346"/>
                </a:lnTo>
                <a:lnTo>
                  <a:pt x="10503" y="313"/>
                </a:lnTo>
                <a:lnTo>
                  <a:pt x="10221" y="188"/>
                </a:lnTo>
                <a:lnTo>
                  <a:pt x="9940" y="95"/>
                </a:lnTo>
                <a:lnTo>
                  <a:pt x="9628" y="32"/>
                </a:lnTo>
                <a:lnTo>
                  <a:pt x="931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31"/>
          <p:cNvSpPr/>
          <p:nvPr/>
        </p:nvSpPr>
        <p:spPr>
          <a:xfrm>
            <a:off x="751798" y="2295639"/>
            <a:ext cx="195433" cy="213004"/>
          </a:xfrm>
          <a:custGeom>
            <a:avLst/>
            <a:gdLst/>
            <a:ahLst/>
            <a:cxnLst/>
            <a:rect l="l" t="t" r="r" b="b"/>
            <a:pathLst>
              <a:path w="3815" h="4158" extrusionOk="0">
                <a:moveTo>
                  <a:pt x="563" y="0"/>
                </a:moveTo>
                <a:lnTo>
                  <a:pt x="438" y="31"/>
                </a:lnTo>
                <a:lnTo>
                  <a:pt x="313" y="63"/>
                </a:lnTo>
                <a:lnTo>
                  <a:pt x="219" y="156"/>
                </a:lnTo>
                <a:lnTo>
                  <a:pt x="126" y="250"/>
                </a:lnTo>
                <a:lnTo>
                  <a:pt x="63" y="375"/>
                </a:lnTo>
                <a:lnTo>
                  <a:pt x="1" y="532"/>
                </a:lnTo>
                <a:lnTo>
                  <a:pt x="1" y="750"/>
                </a:lnTo>
                <a:lnTo>
                  <a:pt x="32" y="969"/>
                </a:lnTo>
                <a:lnTo>
                  <a:pt x="94" y="1219"/>
                </a:lnTo>
                <a:lnTo>
                  <a:pt x="188" y="1469"/>
                </a:lnTo>
                <a:lnTo>
                  <a:pt x="282" y="1719"/>
                </a:lnTo>
                <a:lnTo>
                  <a:pt x="438" y="1907"/>
                </a:lnTo>
                <a:lnTo>
                  <a:pt x="1157" y="2720"/>
                </a:lnTo>
                <a:lnTo>
                  <a:pt x="1376" y="2907"/>
                </a:lnTo>
                <a:lnTo>
                  <a:pt x="1564" y="3095"/>
                </a:lnTo>
                <a:lnTo>
                  <a:pt x="2032" y="3407"/>
                </a:lnTo>
                <a:lnTo>
                  <a:pt x="2470" y="3657"/>
                </a:lnTo>
                <a:lnTo>
                  <a:pt x="2845" y="3845"/>
                </a:lnTo>
                <a:lnTo>
                  <a:pt x="3501" y="4126"/>
                </a:lnTo>
                <a:lnTo>
                  <a:pt x="3626" y="4157"/>
                </a:lnTo>
                <a:lnTo>
                  <a:pt x="3720" y="4157"/>
                </a:lnTo>
                <a:lnTo>
                  <a:pt x="3783" y="4064"/>
                </a:lnTo>
                <a:lnTo>
                  <a:pt x="3814" y="3939"/>
                </a:lnTo>
                <a:lnTo>
                  <a:pt x="3814" y="3720"/>
                </a:lnTo>
                <a:lnTo>
                  <a:pt x="3814" y="3501"/>
                </a:lnTo>
                <a:lnTo>
                  <a:pt x="3752" y="3251"/>
                </a:lnTo>
                <a:lnTo>
                  <a:pt x="3689" y="3001"/>
                </a:lnTo>
                <a:lnTo>
                  <a:pt x="3501" y="2438"/>
                </a:lnTo>
                <a:lnTo>
                  <a:pt x="3220" y="1907"/>
                </a:lnTo>
                <a:lnTo>
                  <a:pt x="2908" y="1407"/>
                </a:lnTo>
                <a:lnTo>
                  <a:pt x="2532" y="969"/>
                </a:lnTo>
                <a:lnTo>
                  <a:pt x="2345" y="782"/>
                </a:lnTo>
                <a:lnTo>
                  <a:pt x="2157" y="625"/>
                </a:lnTo>
                <a:lnTo>
                  <a:pt x="1970" y="500"/>
                </a:lnTo>
                <a:lnTo>
                  <a:pt x="1751" y="375"/>
                </a:lnTo>
                <a:lnTo>
                  <a:pt x="1188" y="125"/>
                </a:lnTo>
                <a:lnTo>
                  <a:pt x="1032" y="63"/>
                </a:lnTo>
                <a:lnTo>
                  <a:pt x="876" y="31"/>
                </a:lnTo>
                <a:lnTo>
                  <a:pt x="7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31"/>
          <p:cNvSpPr/>
          <p:nvPr/>
        </p:nvSpPr>
        <p:spPr>
          <a:xfrm>
            <a:off x="2778896" y="2290823"/>
            <a:ext cx="40060" cy="219407"/>
          </a:xfrm>
          <a:custGeom>
            <a:avLst/>
            <a:gdLst/>
            <a:ahLst/>
            <a:cxnLst/>
            <a:rect l="l" t="t" r="r" b="b"/>
            <a:pathLst>
              <a:path w="782" h="4283" extrusionOk="0">
                <a:moveTo>
                  <a:pt x="0" y="0"/>
                </a:moveTo>
                <a:lnTo>
                  <a:pt x="0" y="4283"/>
                </a:lnTo>
                <a:lnTo>
                  <a:pt x="782" y="4283"/>
                </a:lnTo>
                <a:lnTo>
                  <a:pt x="782" y="2470"/>
                </a:lnTo>
                <a:lnTo>
                  <a:pt x="782" y="2157"/>
                </a:lnTo>
                <a:lnTo>
                  <a:pt x="751" y="1813"/>
                </a:lnTo>
                <a:lnTo>
                  <a:pt x="688" y="1501"/>
                </a:lnTo>
                <a:lnTo>
                  <a:pt x="594" y="1188"/>
                </a:lnTo>
                <a:lnTo>
                  <a:pt x="469" y="876"/>
                </a:lnTo>
                <a:lnTo>
                  <a:pt x="344" y="563"/>
                </a:lnTo>
                <a:lnTo>
                  <a:pt x="188" y="282"/>
                </a:lnTo>
                <a:lnTo>
                  <a:pt x="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31"/>
          <p:cNvSpPr/>
          <p:nvPr/>
        </p:nvSpPr>
        <p:spPr>
          <a:xfrm>
            <a:off x="479586" y="2731156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71" y="0"/>
                </a:moveTo>
                <a:lnTo>
                  <a:pt x="4158" y="31"/>
                </a:lnTo>
                <a:lnTo>
                  <a:pt x="3877" y="94"/>
                </a:lnTo>
                <a:lnTo>
                  <a:pt x="3564" y="219"/>
                </a:lnTo>
                <a:lnTo>
                  <a:pt x="3220" y="375"/>
                </a:lnTo>
                <a:lnTo>
                  <a:pt x="2908" y="594"/>
                </a:lnTo>
                <a:lnTo>
                  <a:pt x="2595" y="844"/>
                </a:lnTo>
                <a:lnTo>
                  <a:pt x="2283" y="1125"/>
                </a:lnTo>
                <a:lnTo>
                  <a:pt x="1970" y="1438"/>
                </a:lnTo>
                <a:lnTo>
                  <a:pt x="1689" y="1782"/>
                </a:lnTo>
                <a:lnTo>
                  <a:pt x="1439" y="2157"/>
                </a:lnTo>
                <a:lnTo>
                  <a:pt x="1189" y="2563"/>
                </a:lnTo>
                <a:lnTo>
                  <a:pt x="939" y="2970"/>
                </a:lnTo>
                <a:lnTo>
                  <a:pt x="751" y="3376"/>
                </a:lnTo>
                <a:lnTo>
                  <a:pt x="564" y="3814"/>
                </a:lnTo>
                <a:lnTo>
                  <a:pt x="376" y="4282"/>
                </a:lnTo>
                <a:lnTo>
                  <a:pt x="251" y="4720"/>
                </a:lnTo>
                <a:lnTo>
                  <a:pt x="157" y="5189"/>
                </a:lnTo>
                <a:lnTo>
                  <a:pt x="63" y="5658"/>
                </a:lnTo>
                <a:lnTo>
                  <a:pt x="1" y="6095"/>
                </a:lnTo>
                <a:lnTo>
                  <a:pt x="1" y="6564"/>
                </a:lnTo>
                <a:lnTo>
                  <a:pt x="32" y="7033"/>
                </a:lnTo>
                <a:lnTo>
                  <a:pt x="95" y="7502"/>
                </a:lnTo>
                <a:lnTo>
                  <a:pt x="188" y="7908"/>
                </a:lnTo>
                <a:lnTo>
                  <a:pt x="313" y="8252"/>
                </a:lnTo>
                <a:lnTo>
                  <a:pt x="501" y="8565"/>
                </a:lnTo>
                <a:lnTo>
                  <a:pt x="689" y="8846"/>
                </a:lnTo>
                <a:lnTo>
                  <a:pt x="939" y="9065"/>
                </a:lnTo>
                <a:lnTo>
                  <a:pt x="1189" y="9221"/>
                </a:lnTo>
                <a:lnTo>
                  <a:pt x="3502" y="10565"/>
                </a:lnTo>
                <a:lnTo>
                  <a:pt x="7972" y="1751"/>
                </a:lnTo>
                <a:lnTo>
                  <a:pt x="5471" y="282"/>
                </a:lnTo>
                <a:lnTo>
                  <a:pt x="5252" y="156"/>
                </a:lnTo>
                <a:lnTo>
                  <a:pt x="5002" y="63"/>
                </a:lnTo>
                <a:lnTo>
                  <a:pt x="472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31"/>
          <p:cNvSpPr/>
          <p:nvPr/>
        </p:nvSpPr>
        <p:spPr>
          <a:xfrm>
            <a:off x="606113" y="2803178"/>
            <a:ext cx="331493" cy="482051"/>
          </a:xfrm>
          <a:custGeom>
            <a:avLst/>
            <a:gdLst/>
            <a:ahLst/>
            <a:cxnLst/>
            <a:rect l="l" t="t" r="r" b="b"/>
            <a:pathLst>
              <a:path w="6471" h="9410" extrusionOk="0">
                <a:moveTo>
                  <a:pt x="4470" y="1"/>
                </a:moveTo>
                <a:lnTo>
                  <a:pt x="4189" y="32"/>
                </a:lnTo>
                <a:lnTo>
                  <a:pt x="3876" y="95"/>
                </a:lnTo>
                <a:lnTo>
                  <a:pt x="3564" y="220"/>
                </a:lnTo>
                <a:lnTo>
                  <a:pt x="3220" y="407"/>
                </a:lnTo>
                <a:lnTo>
                  <a:pt x="2907" y="595"/>
                </a:lnTo>
                <a:lnTo>
                  <a:pt x="2563" y="845"/>
                </a:lnTo>
                <a:lnTo>
                  <a:pt x="2251" y="1157"/>
                </a:lnTo>
                <a:lnTo>
                  <a:pt x="1969" y="1470"/>
                </a:lnTo>
                <a:lnTo>
                  <a:pt x="1688" y="1814"/>
                </a:lnTo>
                <a:lnTo>
                  <a:pt x="1407" y="2189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408"/>
                </a:lnTo>
                <a:lnTo>
                  <a:pt x="532" y="3845"/>
                </a:lnTo>
                <a:lnTo>
                  <a:pt x="375" y="4283"/>
                </a:lnTo>
                <a:lnTo>
                  <a:pt x="250" y="4752"/>
                </a:lnTo>
                <a:lnTo>
                  <a:pt x="125" y="5221"/>
                </a:lnTo>
                <a:lnTo>
                  <a:pt x="63" y="5658"/>
                </a:lnTo>
                <a:lnTo>
                  <a:pt x="0" y="6127"/>
                </a:lnTo>
                <a:lnTo>
                  <a:pt x="0" y="6565"/>
                </a:lnTo>
                <a:lnTo>
                  <a:pt x="0" y="7002"/>
                </a:lnTo>
                <a:lnTo>
                  <a:pt x="63" y="7409"/>
                </a:lnTo>
                <a:lnTo>
                  <a:pt x="125" y="7784"/>
                </a:lnTo>
                <a:lnTo>
                  <a:pt x="250" y="8096"/>
                </a:lnTo>
                <a:lnTo>
                  <a:pt x="375" y="8409"/>
                </a:lnTo>
                <a:lnTo>
                  <a:pt x="532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2"/>
                </a:lnTo>
                <a:lnTo>
                  <a:pt x="1407" y="9316"/>
                </a:lnTo>
                <a:lnTo>
                  <a:pt x="1688" y="9378"/>
                </a:lnTo>
                <a:lnTo>
                  <a:pt x="1969" y="9409"/>
                </a:lnTo>
                <a:lnTo>
                  <a:pt x="2251" y="9378"/>
                </a:lnTo>
                <a:lnTo>
                  <a:pt x="2563" y="9316"/>
                </a:lnTo>
                <a:lnTo>
                  <a:pt x="2907" y="9190"/>
                </a:lnTo>
                <a:lnTo>
                  <a:pt x="3220" y="9034"/>
                </a:lnTo>
                <a:lnTo>
                  <a:pt x="3564" y="8815"/>
                </a:lnTo>
                <a:lnTo>
                  <a:pt x="3876" y="8565"/>
                </a:lnTo>
                <a:lnTo>
                  <a:pt x="4189" y="8284"/>
                </a:lnTo>
                <a:lnTo>
                  <a:pt x="4470" y="7940"/>
                </a:lnTo>
                <a:lnTo>
                  <a:pt x="4783" y="7596"/>
                </a:lnTo>
                <a:lnTo>
                  <a:pt x="5033" y="7253"/>
                </a:lnTo>
                <a:lnTo>
                  <a:pt x="5283" y="6846"/>
                </a:lnTo>
                <a:lnTo>
                  <a:pt x="5502" y="6440"/>
                </a:lnTo>
                <a:lnTo>
                  <a:pt x="5720" y="6002"/>
                </a:lnTo>
                <a:lnTo>
                  <a:pt x="5908" y="5565"/>
                </a:lnTo>
                <a:lnTo>
                  <a:pt x="6064" y="5127"/>
                </a:lnTo>
                <a:lnTo>
                  <a:pt x="6220" y="4658"/>
                </a:lnTo>
                <a:lnTo>
                  <a:pt x="6314" y="4221"/>
                </a:lnTo>
                <a:lnTo>
                  <a:pt x="6408" y="3752"/>
                </a:lnTo>
                <a:lnTo>
                  <a:pt x="6439" y="3283"/>
                </a:lnTo>
                <a:lnTo>
                  <a:pt x="6470" y="2845"/>
                </a:lnTo>
                <a:lnTo>
                  <a:pt x="6439" y="2408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314"/>
                </a:lnTo>
                <a:lnTo>
                  <a:pt x="6064" y="1001"/>
                </a:lnTo>
                <a:lnTo>
                  <a:pt x="5908" y="751"/>
                </a:lnTo>
                <a:lnTo>
                  <a:pt x="5720" y="532"/>
                </a:lnTo>
                <a:lnTo>
                  <a:pt x="5502" y="345"/>
                </a:lnTo>
                <a:lnTo>
                  <a:pt x="5283" y="188"/>
                </a:lnTo>
                <a:lnTo>
                  <a:pt x="5033" y="95"/>
                </a:lnTo>
                <a:lnTo>
                  <a:pt x="4783" y="32"/>
                </a:lnTo>
                <a:lnTo>
                  <a:pt x="447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1"/>
          <p:cNvSpPr/>
          <p:nvPr/>
        </p:nvSpPr>
        <p:spPr>
          <a:xfrm>
            <a:off x="2449055" y="2500591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0"/>
                </a:moveTo>
                <a:lnTo>
                  <a:pt x="4158" y="31"/>
                </a:lnTo>
                <a:lnTo>
                  <a:pt x="3845" y="125"/>
                </a:lnTo>
                <a:lnTo>
                  <a:pt x="3533" y="219"/>
                </a:lnTo>
                <a:lnTo>
                  <a:pt x="3220" y="406"/>
                </a:lnTo>
                <a:lnTo>
                  <a:pt x="2907" y="594"/>
                </a:lnTo>
                <a:lnTo>
                  <a:pt x="2564" y="875"/>
                </a:lnTo>
                <a:lnTo>
                  <a:pt x="2251" y="1157"/>
                </a:lnTo>
                <a:lnTo>
                  <a:pt x="1970" y="1469"/>
                </a:lnTo>
                <a:lnTo>
                  <a:pt x="1688" y="1813"/>
                </a:lnTo>
                <a:lnTo>
                  <a:pt x="1407" y="2188"/>
                </a:lnTo>
                <a:lnTo>
                  <a:pt x="1157" y="2563"/>
                </a:lnTo>
                <a:lnTo>
                  <a:pt x="938" y="2970"/>
                </a:lnTo>
                <a:lnTo>
                  <a:pt x="719" y="3407"/>
                </a:lnTo>
                <a:lnTo>
                  <a:pt x="532" y="3845"/>
                </a:lnTo>
                <a:lnTo>
                  <a:pt x="376" y="4282"/>
                </a:lnTo>
                <a:lnTo>
                  <a:pt x="251" y="4751"/>
                </a:lnTo>
                <a:lnTo>
                  <a:pt x="125" y="5220"/>
                </a:lnTo>
                <a:lnTo>
                  <a:pt x="63" y="5658"/>
                </a:lnTo>
                <a:lnTo>
                  <a:pt x="0" y="6127"/>
                </a:lnTo>
                <a:lnTo>
                  <a:pt x="0" y="6564"/>
                </a:lnTo>
                <a:lnTo>
                  <a:pt x="0" y="7064"/>
                </a:lnTo>
                <a:lnTo>
                  <a:pt x="63" y="7502"/>
                </a:lnTo>
                <a:lnTo>
                  <a:pt x="188" y="7908"/>
                </a:lnTo>
                <a:lnTo>
                  <a:pt x="313" y="8283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8" y="9252"/>
                </a:lnTo>
                <a:lnTo>
                  <a:pt x="3501" y="10565"/>
                </a:lnTo>
                <a:lnTo>
                  <a:pt x="7971" y="1782"/>
                </a:lnTo>
                <a:lnTo>
                  <a:pt x="5470" y="313"/>
                </a:lnTo>
                <a:lnTo>
                  <a:pt x="5220" y="156"/>
                </a:lnTo>
                <a:lnTo>
                  <a:pt x="5002" y="63"/>
                </a:lnTo>
                <a:lnTo>
                  <a:pt x="4720" y="31"/>
                </a:lnTo>
                <a:lnTo>
                  <a:pt x="4439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1"/>
          <p:cNvSpPr/>
          <p:nvPr/>
        </p:nvSpPr>
        <p:spPr>
          <a:xfrm>
            <a:off x="1268971" y="3187470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1"/>
                </a:moveTo>
                <a:lnTo>
                  <a:pt x="4158" y="32"/>
                </a:lnTo>
                <a:lnTo>
                  <a:pt x="3877" y="94"/>
                </a:lnTo>
                <a:lnTo>
                  <a:pt x="3564" y="219"/>
                </a:lnTo>
                <a:lnTo>
                  <a:pt x="3220" y="407"/>
                </a:lnTo>
                <a:lnTo>
                  <a:pt x="2908" y="594"/>
                </a:lnTo>
                <a:lnTo>
                  <a:pt x="2564" y="845"/>
                </a:lnTo>
                <a:lnTo>
                  <a:pt x="2283" y="1126"/>
                </a:lnTo>
                <a:lnTo>
                  <a:pt x="1970" y="1470"/>
                </a:lnTo>
                <a:lnTo>
                  <a:pt x="1689" y="1814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20" y="3408"/>
                </a:lnTo>
                <a:lnTo>
                  <a:pt x="532" y="3845"/>
                </a:lnTo>
                <a:lnTo>
                  <a:pt x="376" y="4283"/>
                </a:lnTo>
                <a:lnTo>
                  <a:pt x="251" y="4752"/>
                </a:lnTo>
                <a:lnTo>
                  <a:pt x="126" y="5221"/>
                </a:lnTo>
                <a:lnTo>
                  <a:pt x="63" y="5658"/>
                </a:lnTo>
                <a:lnTo>
                  <a:pt x="1" y="6127"/>
                </a:lnTo>
                <a:lnTo>
                  <a:pt x="1" y="6565"/>
                </a:lnTo>
                <a:lnTo>
                  <a:pt x="32" y="7065"/>
                </a:lnTo>
                <a:lnTo>
                  <a:pt x="95" y="7502"/>
                </a:lnTo>
                <a:lnTo>
                  <a:pt x="188" y="7909"/>
                </a:lnTo>
                <a:lnTo>
                  <a:pt x="313" y="8284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9" y="9222"/>
                </a:lnTo>
                <a:lnTo>
                  <a:pt x="3502" y="10566"/>
                </a:lnTo>
                <a:lnTo>
                  <a:pt x="7971" y="1782"/>
                </a:lnTo>
                <a:lnTo>
                  <a:pt x="5471" y="282"/>
                </a:lnTo>
                <a:lnTo>
                  <a:pt x="5221" y="157"/>
                </a:lnTo>
                <a:lnTo>
                  <a:pt x="5002" y="63"/>
                </a:lnTo>
                <a:lnTo>
                  <a:pt x="4721" y="32"/>
                </a:lnTo>
                <a:lnTo>
                  <a:pt x="4439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31"/>
          <p:cNvSpPr/>
          <p:nvPr/>
        </p:nvSpPr>
        <p:spPr>
          <a:xfrm>
            <a:off x="489216" y="1586323"/>
            <a:ext cx="2417938" cy="2011192"/>
          </a:xfrm>
          <a:custGeom>
            <a:avLst/>
            <a:gdLst/>
            <a:ahLst/>
            <a:cxnLst/>
            <a:rect l="l" t="t" r="r" b="b"/>
            <a:pathLst>
              <a:path w="47200" h="39260" extrusionOk="0">
                <a:moveTo>
                  <a:pt x="28476" y="0"/>
                </a:moveTo>
                <a:lnTo>
                  <a:pt x="27913" y="31"/>
                </a:lnTo>
                <a:lnTo>
                  <a:pt x="27382" y="94"/>
                </a:lnTo>
                <a:lnTo>
                  <a:pt x="26819" y="219"/>
                </a:lnTo>
                <a:lnTo>
                  <a:pt x="26288" y="344"/>
                </a:lnTo>
                <a:lnTo>
                  <a:pt x="25756" y="531"/>
                </a:lnTo>
                <a:lnTo>
                  <a:pt x="25225" y="719"/>
                </a:lnTo>
                <a:lnTo>
                  <a:pt x="24694" y="969"/>
                </a:lnTo>
                <a:lnTo>
                  <a:pt x="18786" y="3876"/>
                </a:lnTo>
                <a:lnTo>
                  <a:pt x="17942" y="4314"/>
                </a:lnTo>
                <a:lnTo>
                  <a:pt x="17098" y="4814"/>
                </a:lnTo>
                <a:lnTo>
                  <a:pt x="16317" y="5376"/>
                </a:lnTo>
                <a:lnTo>
                  <a:pt x="15535" y="5939"/>
                </a:lnTo>
                <a:lnTo>
                  <a:pt x="14785" y="6533"/>
                </a:lnTo>
                <a:lnTo>
                  <a:pt x="14097" y="7189"/>
                </a:lnTo>
                <a:lnTo>
                  <a:pt x="13410" y="7877"/>
                </a:lnTo>
                <a:lnTo>
                  <a:pt x="12753" y="8596"/>
                </a:lnTo>
                <a:lnTo>
                  <a:pt x="4158" y="18598"/>
                </a:lnTo>
                <a:lnTo>
                  <a:pt x="2313" y="22974"/>
                </a:lnTo>
                <a:lnTo>
                  <a:pt x="2063" y="23193"/>
                </a:lnTo>
                <a:lnTo>
                  <a:pt x="1813" y="23443"/>
                </a:lnTo>
                <a:lnTo>
                  <a:pt x="1470" y="23787"/>
                </a:lnTo>
                <a:lnTo>
                  <a:pt x="1126" y="24225"/>
                </a:lnTo>
                <a:lnTo>
                  <a:pt x="782" y="24756"/>
                </a:lnTo>
                <a:lnTo>
                  <a:pt x="626" y="25069"/>
                </a:lnTo>
                <a:lnTo>
                  <a:pt x="469" y="25381"/>
                </a:lnTo>
                <a:lnTo>
                  <a:pt x="313" y="25694"/>
                </a:lnTo>
                <a:lnTo>
                  <a:pt x="219" y="26038"/>
                </a:lnTo>
                <a:lnTo>
                  <a:pt x="125" y="26413"/>
                </a:lnTo>
                <a:lnTo>
                  <a:pt x="32" y="26756"/>
                </a:lnTo>
                <a:lnTo>
                  <a:pt x="0" y="27100"/>
                </a:lnTo>
                <a:lnTo>
                  <a:pt x="0" y="27475"/>
                </a:lnTo>
                <a:lnTo>
                  <a:pt x="0" y="27819"/>
                </a:lnTo>
                <a:lnTo>
                  <a:pt x="32" y="28132"/>
                </a:lnTo>
                <a:lnTo>
                  <a:pt x="63" y="28476"/>
                </a:lnTo>
                <a:lnTo>
                  <a:pt x="125" y="28788"/>
                </a:lnTo>
                <a:lnTo>
                  <a:pt x="313" y="29382"/>
                </a:lnTo>
                <a:lnTo>
                  <a:pt x="532" y="29882"/>
                </a:lnTo>
                <a:lnTo>
                  <a:pt x="751" y="30351"/>
                </a:lnTo>
                <a:lnTo>
                  <a:pt x="1032" y="30726"/>
                </a:lnTo>
                <a:lnTo>
                  <a:pt x="1157" y="30851"/>
                </a:lnTo>
                <a:lnTo>
                  <a:pt x="1313" y="31008"/>
                </a:lnTo>
                <a:lnTo>
                  <a:pt x="1657" y="31258"/>
                </a:lnTo>
                <a:lnTo>
                  <a:pt x="2001" y="31476"/>
                </a:lnTo>
                <a:lnTo>
                  <a:pt x="2376" y="31633"/>
                </a:lnTo>
                <a:lnTo>
                  <a:pt x="2970" y="31883"/>
                </a:lnTo>
                <a:lnTo>
                  <a:pt x="3220" y="31945"/>
                </a:lnTo>
                <a:lnTo>
                  <a:pt x="11597" y="36790"/>
                </a:lnTo>
                <a:lnTo>
                  <a:pt x="11753" y="37071"/>
                </a:lnTo>
                <a:lnTo>
                  <a:pt x="11972" y="37384"/>
                </a:lnTo>
                <a:lnTo>
                  <a:pt x="12285" y="37759"/>
                </a:lnTo>
                <a:lnTo>
                  <a:pt x="12691" y="38165"/>
                </a:lnTo>
                <a:lnTo>
                  <a:pt x="12910" y="38384"/>
                </a:lnTo>
                <a:lnTo>
                  <a:pt x="13160" y="38572"/>
                </a:lnTo>
                <a:lnTo>
                  <a:pt x="13441" y="38728"/>
                </a:lnTo>
                <a:lnTo>
                  <a:pt x="13754" y="38884"/>
                </a:lnTo>
                <a:lnTo>
                  <a:pt x="14066" y="39041"/>
                </a:lnTo>
                <a:lnTo>
                  <a:pt x="14441" y="39134"/>
                </a:lnTo>
                <a:lnTo>
                  <a:pt x="14754" y="39197"/>
                </a:lnTo>
                <a:lnTo>
                  <a:pt x="15098" y="39228"/>
                </a:lnTo>
                <a:lnTo>
                  <a:pt x="15442" y="39259"/>
                </a:lnTo>
                <a:lnTo>
                  <a:pt x="15817" y="39228"/>
                </a:lnTo>
                <a:lnTo>
                  <a:pt x="16192" y="39197"/>
                </a:lnTo>
                <a:lnTo>
                  <a:pt x="16567" y="39134"/>
                </a:lnTo>
                <a:lnTo>
                  <a:pt x="17380" y="38978"/>
                </a:lnTo>
                <a:lnTo>
                  <a:pt x="18192" y="38759"/>
                </a:lnTo>
                <a:lnTo>
                  <a:pt x="19005" y="38478"/>
                </a:lnTo>
                <a:lnTo>
                  <a:pt x="19786" y="38134"/>
                </a:lnTo>
                <a:lnTo>
                  <a:pt x="20568" y="37790"/>
                </a:lnTo>
                <a:lnTo>
                  <a:pt x="21287" y="37447"/>
                </a:lnTo>
                <a:lnTo>
                  <a:pt x="21974" y="37103"/>
                </a:lnTo>
                <a:lnTo>
                  <a:pt x="23100" y="36478"/>
                </a:lnTo>
                <a:lnTo>
                  <a:pt x="23881" y="36009"/>
                </a:lnTo>
                <a:lnTo>
                  <a:pt x="24162" y="35821"/>
                </a:lnTo>
                <a:lnTo>
                  <a:pt x="47199" y="22474"/>
                </a:lnTo>
                <a:lnTo>
                  <a:pt x="47168" y="22068"/>
                </a:lnTo>
                <a:lnTo>
                  <a:pt x="47137" y="21630"/>
                </a:lnTo>
                <a:lnTo>
                  <a:pt x="47074" y="21099"/>
                </a:lnTo>
                <a:lnTo>
                  <a:pt x="46980" y="20505"/>
                </a:lnTo>
                <a:lnTo>
                  <a:pt x="46824" y="19880"/>
                </a:lnTo>
                <a:lnTo>
                  <a:pt x="46730" y="19567"/>
                </a:lnTo>
                <a:lnTo>
                  <a:pt x="46605" y="19286"/>
                </a:lnTo>
                <a:lnTo>
                  <a:pt x="46480" y="19036"/>
                </a:lnTo>
                <a:lnTo>
                  <a:pt x="46324" y="18786"/>
                </a:lnTo>
                <a:lnTo>
                  <a:pt x="46011" y="18380"/>
                </a:lnTo>
                <a:lnTo>
                  <a:pt x="45699" y="18004"/>
                </a:lnTo>
                <a:lnTo>
                  <a:pt x="45417" y="17723"/>
                </a:lnTo>
                <a:lnTo>
                  <a:pt x="45199" y="17504"/>
                </a:lnTo>
                <a:lnTo>
                  <a:pt x="44823" y="17223"/>
                </a:lnTo>
                <a:lnTo>
                  <a:pt x="44698" y="17129"/>
                </a:lnTo>
                <a:lnTo>
                  <a:pt x="44698" y="13753"/>
                </a:lnTo>
                <a:lnTo>
                  <a:pt x="44698" y="13441"/>
                </a:lnTo>
                <a:lnTo>
                  <a:pt x="44667" y="13160"/>
                </a:lnTo>
                <a:lnTo>
                  <a:pt x="44605" y="12847"/>
                </a:lnTo>
                <a:lnTo>
                  <a:pt x="44542" y="12566"/>
                </a:lnTo>
                <a:lnTo>
                  <a:pt x="44448" y="12284"/>
                </a:lnTo>
                <a:lnTo>
                  <a:pt x="44323" y="12003"/>
                </a:lnTo>
                <a:lnTo>
                  <a:pt x="44198" y="11753"/>
                </a:lnTo>
                <a:lnTo>
                  <a:pt x="44042" y="11503"/>
                </a:lnTo>
                <a:lnTo>
                  <a:pt x="41166" y="7127"/>
                </a:lnTo>
                <a:lnTo>
                  <a:pt x="40823" y="6595"/>
                </a:lnTo>
                <a:lnTo>
                  <a:pt x="40416" y="6095"/>
                </a:lnTo>
                <a:lnTo>
                  <a:pt x="40010" y="5595"/>
                </a:lnTo>
                <a:lnTo>
                  <a:pt x="39541" y="5158"/>
                </a:lnTo>
                <a:lnTo>
                  <a:pt x="39072" y="4751"/>
                </a:lnTo>
                <a:lnTo>
                  <a:pt x="38572" y="4345"/>
                </a:lnTo>
                <a:lnTo>
                  <a:pt x="38072" y="3970"/>
                </a:lnTo>
                <a:lnTo>
                  <a:pt x="37509" y="3626"/>
                </a:lnTo>
                <a:lnTo>
                  <a:pt x="33290" y="1219"/>
                </a:lnTo>
                <a:lnTo>
                  <a:pt x="32789" y="938"/>
                </a:lnTo>
                <a:lnTo>
                  <a:pt x="32289" y="688"/>
                </a:lnTo>
                <a:lnTo>
                  <a:pt x="31758" y="500"/>
                </a:lnTo>
                <a:lnTo>
                  <a:pt x="31227" y="344"/>
                </a:lnTo>
                <a:lnTo>
                  <a:pt x="30695" y="188"/>
                </a:lnTo>
                <a:lnTo>
                  <a:pt x="30133" y="94"/>
                </a:lnTo>
                <a:lnTo>
                  <a:pt x="29601" y="31"/>
                </a:lnTo>
                <a:lnTo>
                  <a:pt x="2903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31"/>
          <p:cNvSpPr/>
          <p:nvPr/>
        </p:nvSpPr>
        <p:spPr>
          <a:xfrm>
            <a:off x="2570766" y="2463760"/>
            <a:ext cx="336309" cy="466017"/>
          </a:xfrm>
          <a:custGeom>
            <a:avLst/>
            <a:gdLst/>
            <a:ahLst/>
            <a:cxnLst/>
            <a:rect l="l" t="t" r="r" b="b"/>
            <a:pathLst>
              <a:path w="6565" h="9097" extrusionOk="0">
                <a:moveTo>
                  <a:pt x="4063" y="0"/>
                </a:moveTo>
                <a:lnTo>
                  <a:pt x="3876" y="188"/>
                </a:lnTo>
                <a:lnTo>
                  <a:pt x="3345" y="688"/>
                </a:lnTo>
                <a:lnTo>
                  <a:pt x="3001" y="1032"/>
                </a:lnTo>
                <a:lnTo>
                  <a:pt x="2626" y="1469"/>
                </a:lnTo>
                <a:lnTo>
                  <a:pt x="2219" y="1969"/>
                </a:lnTo>
                <a:lnTo>
                  <a:pt x="1813" y="2563"/>
                </a:lnTo>
                <a:lnTo>
                  <a:pt x="1407" y="3188"/>
                </a:lnTo>
                <a:lnTo>
                  <a:pt x="1032" y="3876"/>
                </a:lnTo>
                <a:lnTo>
                  <a:pt x="688" y="4626"/>
                </a:lnTo>
                <a:lnTo>
                  <a:pt x="531" y="5001"/>
                </a:lnTo>
                <a:lnTo>
                  <a:pt x="406" y="5408"/>
                </a:lnTo>
                <a:lnTo>
                  <a:pt x="281" y="5845"/>
                </a:lnTo>
                <a:lnTo>
                  <a:pt x="188" y="6283"/>
                </a:lnTo>
                <a:lnTo>
                  <a:pt x="94" y="6721"/>
                </a:lnTo>
                <a:lnTo>
                  <a:pt x="63" y="7158"/>
                </a:lnTo>
                <a:lnTo>
                  <a:pt x="31" y="7627"/>
                </a:lnTo>
                <a:lnTo>
                  <a:pt x="0" y="8096"/>
                </a:lnTo>
                <a:lnTo>
                  <a:pt x="31" y="8596"/>
                </a:lnTo>
                <a:lnTo>
                  <a:pt x="94" y="9096"/>
                </a:lnTo>
                <a:lnTo>
                  <a:pt x="6564" y="5345"/>
                </a:lnTo>
                <a:lnTo>
                  <a:pt x="6533" y="4939"/>
                </a:lnTo>
                <a:lnTo>
                  <a:pt x="6502" y="4501"/>
                </a:lnTo>
                <a:lnTo>
                  <a:pt x="6439" y="3970"/>
                </a:lnTo>
                <a:lnTo>
                  <a:pt x="6345" y="3376"/>
                </a:lnTo>
                <a:lnTo>
                  <a:pt x="6189" y="2751"/>
                </a:lnTo>
                <a:lnTo>
                  <a:pt x="6095" y="2438"/>
                </a:lnTo>
                <a:lnTo>
                  <a:pt x="5970" y="2157"/>
                </a:lnTo>
                <a:lnTo>
                  <a:pt x="5845" y="1907"/>
                </a:lnTo>
                <a:lnTo>
                  <a:pt x="5689" y="1657"/>
                </a:lnTo>
                <a:lnTo>
                  <a:pt x="5376" y="1251"/>
                </a:lnTo>
                <a:lnTo>
                  <a:pt x="5064" y="875"/>
                </a:lnTo>
                <a:lnTo>
                  <a:pt x="4782" y="594"/>
                </a:lnTo>
                <a:lnTo>
                  <a:pt x="4564" y="375"/>
                </a:lnTo>
                <a:lnTo>
                  <a:pt x="4188" y="94"/>
                </a:lnTo>
                <a:lnTo>
                  <a:pt x="4063" y="0"/>
                </a:lnTo>
                <a:close/>
              </a:path>
            </a:pathLst>
          </a:custGeom>
          <a:solidFill>
            <a:srgbClr val="66AF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31"/>
          <p:cNvSpPr/>
          <p:nvPr/>
        </p:nvSpPr>
        <p:spPr>
          <a:xfrm>
            <a:off x="2575530" y="2574202"/>
            <a:ext cx="331544" cy="482051"/>
          </a:xfrm>
          <a:custGeom>
            <a:avLst/>
            <a:gdLst/>
            <a:ahLst/>
            <a:cxnLst/>
            <a:rect l="l" t="t" r="r" b="b"/>
            <a:pathLst>
              <a:path w="6472" h="9410" extrusionOk="0">
                <a:moveTo>
                  <a:pt x="4471" y="1"/>
                </a:moveTo>
                <a:lnTo>
                  <a:pt x="4189" y="32"/>
                </a:lnTo>
                <a:lnTo>
                  <a:pt x="3877" y="95"/>
                </a:lnTo>
                <a:lnTo>
                  <a:pt x="3564" y="220"/>
                </a:lnTo>
                <a:lnTo>
                  <a:pt x="3220" y="376"/>
                </a:lnTo>
                <a:lnTo>
                  <a:pt x="2876" y="595"/>
                </a:lnTo>
                <a:lnTo>
                  <a:pt x="2564" y="845"/>
                </a:lnTo>
                <a:lnTo>
                  <a:pt x="2251" y="1126"/>
                </a:lnTo>
                <a:lnTo>
                  <a:pt x="1970" y="1439"/>
                </a:lnTo>
                <a:lnTo>
                  <a:pt x="1689" y="1783"/>
                </a:lnTo>
                <a:lnTo>
                  <a:pt x="1407" y="2158"/>
                </a:lnTo>
                <a:lnTo>
                  <a:pt x="1157" y="2564"/>
                </a:lnTo>
                <a:lnTo>
                  <a:pt x="939" y="2970"/>
                </a:lnTo>
                <a:lnTo>
                  <a:pt x="720" y="3408"/>
                </a:lnTo>
                <a:lnTo>
                  <a:pt x="532" y="3846"/>
                </a:lnTo>
                <a:lnTo>
                  <a:pt x="376" y="4283"/>
                </a:lnTo>
                <a:lnTo>
                  <a:pt x="251" y="4752"/>
                </a:lnTo>
                <a:lnTo>
                  <a:pt x="126" y="5190"/>
                </a:lnTo>
                <a:lnTo>
                  <a:pt x="63" y="5659"/>
                </a:lnTo>
                <a:lnTo>
                  <a:pt x="1" y="6127"/>
                </a:lnTo>
                <a:lnTo>
                  <a:pt x="1" y="6565"/>
                </a:lnTo>
                <a:lnTo>
                  <a:pt x="1" y="7003"/>
                </a:lnTo>
                <a:lnTo>
                  <a:pt x="63" y="7409"/>
                </a:lnTo>
                <a:lnTo>
                  <a:pt x="126" y="7753"/>
                </a:lnTo>
                <a:lnTo>
                  <a:pt x="251" y="8097"/>
                </a:lnTo>
                <a:lnTo>
                  <a:pt x="376" y="8409"/>
                </a:lnTo>
                <a:lnTo>
                  <a:pt x="532" y="8659"/>
                </a:lnTo>
                <a:lnTo>
                  <a:pt x="720" y="8878"/>
                </a:lnTo>
                <a:lnTo>
                  <a:pt x="939" y="9066"/>
                </a:lnTo>
                <a:lnTo>
                  <a:pt x="1157" y="9222"/>
                </a:lnTo>
                <a:lnTo>
                  <a:pt x="1407" y="9316"/>
                </a:lnTo>
                <a:lnTo>
                  <a:pt x="1689" y="9378"/>
                </a:lnTo>
                <a:lnTo>
                  <a:pt x="1970" y="9409"/>
                </a:lnTo>
                <a:lnTo>
                  <a:pt x="2251" y="9378"/>
                </a:lnTo>
                <a:lnTo>
                  <a:pt x="2564" y="9284"/>
                </a:lnTo>
                <a:lnTo>
                  <a:pt x="2876" y="9191"/>
                </a:lnTo>
                <a:lnTo>
                  <a:pt x="3220" y="9003"/>
                </a:lnTo>
                <a:lnTo>
                  <a:pt x="3564" y="8784"/>
                </a:lnTo>
                <a:lnTo>
                  <a:pt x="3877" y="8534"/>
                </a:lnTo>
                <a:lnTo>
                  <a:pt x="4189" y="8253"/>
                </a:lnTo>
                <a:lnTo>
                  <a:pt x="4471" y="7940"/>
                </a:lnTo>
                <a:lnTo>
                  <a:pt x="4752" y="7597"/>
                </a:lnTo>
                <a:lnTo>
                  <a:pt x="5033" y="7221"/>
                </a:lnTo>
                <a:lnTo>
                  <a:pt x="5283" y="6846"/>
                </a:lnTo>
                <a:lnTo>
                  <a:pt x="5502" y="6440"/>
                </a:lnTo>
                <a:lnTo>
                  <a:pt x="5721" y="6002"/>
                </a:lnTo>
                <a:lnTo>
                  <a:pt x="5908" y="5565"/>
                </a:lnTo>
                <a:lnTo>
                  <a:pt x="6065" y="5096"/>
                </a:lnTo>
                <a:lnTo>
                  <a:pt x="6190" y="4658"/>
                </a:lnTo>
                <a:lnTo>
                  <a:pt x="6315" y="4189"/>
                </a:lnTo>
                <a:lnTo>
                  <a:pt x="6377" y="3721"/>
                </a:lnTo>
                <a:lnTo>
                  <a:pt x="6440" y="3283"/>
                </a:lnTo>
                <a:lnTo>
                  <a:pt x="6471" y="2814"/>
                </a:lnTo>
                <a:lnTo>
                  <a:pt x="6440" y="2408"/>
                </a:lnTo>
                <a:lnTo>
                  <a:pt x="6377" y="2001"/>
                </a:lnTo>
                <a:lnTo>
                  <a:pt x="6315" y="1626"/>
                </a:lnTo>
                <a:lnTo>
                  <a:pt x="6190" y="1283"/>
                </a:lnTo>
                <a:lnTo>
                  <a:pt x="6065" y="1001"/>
                </a:lnTo>
                <a:lnTo>
                  <a:pt x="5908" y="720"/>
                </a:lnTo>
                <a:lnTo>
                  <a:pt x="5721" y="501"/>
                </a:lnTo>
                <a:lnTo>
                  <a:pt x="5502" y="314"/>
                </a:lnTo>
                <a:lnTo>
                  <a:pt x="5283" y="189"/>
                </a:lnTo>
                <a:lnTo>
                  <a:pt x="5033" y="63"/>
                </a:lnTo>
                <a:lnTo>
                  <a:pt x="4752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31"/>
          <p:cNvSpPr/>
          <p:nvPr/>
        </p:nvSpPr>
        <p:spPr>
          <a:xfrm>
            <a:off x="2636386" y="2663897"/>
            <a:ext cx="208240" cy="301064"/>
          </a:xfrm>
          <a:custGeom>
            <a:avLst/>
            <a:gdLst/>
            <a:ahLst/>
            <a:cxnLst/>
            <a:rect l="l" t="t" r="r" b="b"/>
            <a:pathLst>
              <a:path w="4065" h="5877" extrusionOk="0">
                <a:moveTo>
                  <a:pt x="2626" y="0"/>
                </a:moveTo>
                <a:lnTo>
                  <a:pt x="2439" y="63"/>
                </a:lnTo>
                <a:lnTo>
                  <a:pt x="2251" y="125"/>
                </a:lnTo>
                <a:lnTo>
                  <a:pt x="2032" y="250"/>
                </a:lnTo>
                <a:lnTo>
                  <a:pt x="1813" y="375"/>
                </a:lnTo>
                <a:lnTo>
                  <a:pt x="1626" y="532"/>
                </a:lnTo>
                <a:lnTo>
                  <a:pt x="1438" y="719"/>
                </a:lnTo>
                <a:lnTo>
                  <a:pt x="1251" y="907"/>
                </a:lnTo>
                <a:lnTo>
                  <a:pt x="907" y="1344"/>
                </a:lnTo>
                <a:lnTo>
                  <a:pt x="594" y="1876"/>
                </a:lnTo>
                <a:lnTo>
                  <a:pt x="344" y="2407"/>
                </a:lnTo>
                <a:lnTo>
                  <a:pt x="157" y="2970"/>
                </a:lnTo>
                <a:lnTo>
                  <a:pt x="32" y="3532"/>
                </a:lnTo>
                <a:lnTo>
                  <a:pt x="1" y="3845"/>
                </a:lnTo>
                <a:lnTo>
                  <a:pt x="1" y="4126"/>
                </a:lnTo>
                <a:lnTo>
                  <a:pt x="1" y="4376"/>
                </a:lnTo>
                <a:lnTo>
                  <a:pt x="32" y="4626"/>
                </a:lnTo>
                <a:lnTo>
                  <a:pt x="94" y="4877"/>
                </a:lnTo>
                <a:lnTo>
                  <a:pt x="157" y="5064"/>
                </a:lnTo>
                <a:lnTo>
                  <a:pt x="251" y="5252"/>
                </a:lnTo>
                <a:lnTo>
                  <a:pt x="344" y="5439"/>
                </a:lnTo>
                <a:lnTo>
                  <a:pt x="469" y="5564"/>
                </a:lnTo>
                <a:lnTo>
                  <a:pt x="594" y="5689"/>
                </a:lnTo>
                <a:lnTo>
                  <a:pt x="751" y="5783"/>
                </a:lnTo>
                <a:lnTo>
                  <a:pt x="907" y="5846"/>
                </a:lnTo>
                <a:lnTo>
                  <a:pt x="1063" y="5877"/>
                </a:lnTo>
                <a:lnTo>
                  <a:pt x="1438" y="5877"/>
                </a:lnTo>
                <a:lnTo>
                  <a:pt x="1626" y="5814"/>
                </a:lnTo>
                <a:lnTo>
                  <a:pt x="1813" y="5752"/>
                </a:lnTo>
                <a:lnTo>
                  <a:pt x="2032" y="5658"/>
                </a:lnTo>
                <a:lnTo>
                  <a:pt x="2251" y="5502"/>
                </a:lnTo>
                <a:lnTo>
                  <a:pt x="2439" y="5345"/>
                </a:lnTo>
                <a:lnTo>
                  <a:pt x="2626" y="5189"/>
                </a:lnTo>
                <a:lnTo>
                  <a:pt x="2814" y="4970"/>
                </a:lnTo>
                <a:lnTo>
                  <a:pt x="3158" y="4533"/>
                </a:lnTo>
                <a:lnTo>
                  <a:pt x="3470" y="4033"/>
                </a:lnTo>
                <a:lnTo>
                  <a:pt x="3720" y="3470"/>
                </a:lnTo>
                <a:lnTo>
                  <a:pt x="3908" y="2907"/>
                </a:lnTo>
                <a:lnTo>
                  <a:pt x="4033" y="2345"/>
                </a:lnTo>
                <a:lnTo>
                  <a:pt x="4064" y="2063"/>
                </a:lnTo>
                <a:lnTo>
                  <a:pt x="4064" y="1782"/>
                </a:lnTo>
                <a:lnTo>
                  <a:pt x="4064" y="1501"/>
                </a:lnTo>
                <a:lnTo>
                  <a:pt x="4033" y="1251"/>
                </a:lnTo>
                <a:lnTo>
                  <a:pt x="3970" y="1032"/>
                </a:lnTo>
                <a:lnTo>
                  <a:pt x="3908" y="813"/>
                </a:lnTo>
                <a:lnTo>
                  <a:pt x="3814" y="626"/>
                </a:lnTo>
                <a:lnTo>
                  <a:pt x="3720" y="469"/>
                </a:lnTo>
                <a:lnTo>
                  <a:pt x="3595" y="313"/>
                </a:lnTo>
                <a:lnTo>
                  <a:pt x="3470" y="219"/>
                </a:lnTo>
                <a:lnTo>
                  <a:pt x="3314" y="125"/>
                </a:lnTo>
                <a:lnTo>
                  <a:pt x="3158" y="63"/>
                </a:lnTo>
                <a:lnTo>
                  <a:pt x="30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31"/>
          <p:cNvSpPr/>
          <p:nvPr/>
        </p:nvSpPr>
        <p:spPr>
          <a:xfrm>
            <a:off x="2650781" y="2684694"/>
            <a:ext cx="179399" cy="261055"/>
          </a:xfrm>
          <a:custGeom>
            <a:avLst/>
            <a:gdLst/>
            <a:ahLst/>
            <a:cxnLst/>
            <a:rect l="l" t="t" r="r" b="b"/>
            <a:pathLst>
              <a:path w="3502" h="5096" extrusionOk="0">
                <a:moveTo>
                  <a:pt x="2283" y="1"/>
                </a:moveTo>
                <a:lnTo>
                  <a:pt x="2095" y="32"/>
                </a:lnTo>
                <a:lnTo>
                  <a:pt x="1939" y="95"/>
                </a:lnTo>
                <a:lnTo>
                  <a:pt x="1751" y="188"/>
                </a:lnTo>
                <a:lnTo>
                  <a:pt x="1564" y="313"/>
                </a:lnTo>
                <a:lnTo>
                  <a:pt x="1407" y="438"/>
                </a:lnTo>
                <a:lnTo>
                  <a:pt x="1064" y="782"/>
                </a:lnTo>
                <a:lnTo>
                  <a:pt x="782" y="1157"/>
                </a:lnTo>
                <a:lnTo>
                  <a:pt x="501" y="1595"/>
                </a:lnTo>
                <a:lnTo>
                  <a:pt x="282" y="2064"/>
                </a:lnTo>
                <a:lnTo>
                  <a:pt x="126" y="2564"/>
                </a:lnTo>
                <a:lnTo>
                  <a:pt x="32" y="3064"/>
                </a:lnTo>
                <a:lnTo>
                  <a:pt x="1" y="3564"/>
                </a:lnTo>
                <a:lnTo>
                  <a:pt x="1" y="3783"/>
                </a:lnTo>
                <a:lnTo>
                  <a:pt x="32" y="4002"/>
                </a:lnTo>
                <a:lnTo>
                  <a:pt x="63" y="4189"/>
                </a:lnTo>
                <a:lnTo>
                  <a:pt x="126" y="4377"/>
                </a:lnTo>
                <a:lnTo>
                  <a:pt x="220" y="4533"/>
                </a:lnTo>
                <a:lnTo>
                  <a:pt x="282" y="4689"/>
                </a:lnTo>
                <a:lnTo>
                  <a:pt x="407" y="4814"/>
                </a:lnTo>
                <a:lnTo>
                  <a:pt x="501" y="4908"/>
                </a:lnTo>
                <a:lnTo>
                  <a:pt x="626" y="5002"/>
                </a:lnTo>
                <a:lnTo>
                  <a:pt x="782" y="5033"/>
                </a:lnTo>
                <a:lnTo>
                  <a:pt x="907" y="5064"/>
                </a:lnTo>
                <a:lnTo>
                  <a:pt x="1064" y="5096"/>
                </a:lnTo>
                <a:lnTo>
                  <a:pt x="1220" y="5064"/>
                </a:lnTo>
                <a:lnTo>
                  <a:pt x="1407" y="5033"/>
                </a:lnTo>
                <a:lnTo>
                  <a:pt x="1564" y="4971"/>
                </a:lnTo>
                <a:lnTo>
                  <a:pt x="1751" y="4877"/>
                </a:lnTo>
                <a:lnTo>
                  <a:pt x="1939" y="4752"/>
                </a:lnTo>
                <a:lnTo>
                  <a:pt x="2095" y="4627"/>
                </a:lnTo>
                <a:lnTo>
                  <a:pt x="2439" y="4314"/>
                </a:lnTo>
                <a:lnTo>
                  <a:pt x="2720" y="3908"/>
                </a:lnTo>
                <a:lnTo>
                  <a:pt x="3002" y="3470"/>
                </a:lnTo>
                <a:lnTo>
                  <a:pt x="3220" y="3001"/>
                </a:lnTo>
                <a:lnTo>
                  <a:pt x="3377" y="2501"/>
                </a:lnTo>
                <a:lnTo>
                  <a:pt x="3470" y="2032"/>
                </a:lnTo>
                <a:lnTo>
                  <a:pt x="3502" y="1532"/>
                </a:lnTo>
                <a:lnTo>
                  <a:pt x="3502" y="1282"/>
                </a:lnTo>
                <a:lnTo>
                  <a:pt x="3470" y="1063"/>
                </a:lnTo>
                <a:lnTo>
                  <a:pt x="3439" y="876"/>
                </a:lnTo>
                <a:lnTo>
                  <a:pt x="3377" y="688"/>
                </a:lnTo>
                <a:lnTo>
                  <a:pt x="3283" y="532"/>
                </a:lnTo>
                <a:lnTo>
                  <a:pt x="3220" y="376"/>
                </a:lnTo>
                <a:lnTo>
                  <a:pt x="3095" y="282"/>
                </a:lnTo>
                <a:lnTo>
                  <a:pt x="3002" y="157"/>
                </a:lnTo>
                <a:lnTo>
                  <a:pt x="2877" y="95"/>
                </a:lnTo>
                <a:lnTo>
                  <a:pt x="2720" y="32"/>
                </a:lnTo>
                <a:lnTo>
                  <a:pt x="2595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31"/>
          <p:cNvSpPr/>
          <p:nvPr/>
        </p:nvSpPr>
        <p:spPr>
          <a:xfrm>
            <a:off x="2642790" y="2675115"/>
            <a:ext cx="195382" cy="278626"/>
          </a:xfrm>
          <a:custGeom>
            <a:avLst/>
            <a:gdLst/>
            <a:ahLst/>
            <a:cxnLst/>
            <a:rect l="l" t="t" r="r" b="b"/>
            <a:pathLst>
              <a:path w="3814" h="5439" extrusionOk="0">
                <a:moveTo>
                  <a:pt x="3064" y="0"/>
                </a:moveTo>
                <a:lnTo>
                  <a:pt x="2439" y="1250"/>
                </a:lnTo>
                <a:lnTo>
                  <a:pt x="2345" y="1344"/>
                </a:lnTo>
                <a:lnTo>
                  <a:pt x="2251" y="1407"/>
                </a:lnTo>
                <a:lnTo>
                  <a:pt x="2220" y="1376"/>
                </a:lnTo>
                <a:lnTo>
                  <a:pt x="2189" y="1376"/>
                </a:lnTo>
                <a:lnTo>
                  <a:pt x="2157" y="1250"/>
                </a:lnTo>
                <a:lnTo>
                  <a:pt x="2157" y="31"/>
                </a:lnTo>
                <a:lnTo>
                  <a:pt x="1657" y="313"/>
                </a:lnTo>
                <a:lnTo>
                  <a:pt x="1657" y="1563"/>
                </a:lnTo>
                <a:lnTo>
                  <a:pt x="1626" y="1688"/>
                </a:lnTo>
                <a:lnTo>
                  <a:pt x="1563" y="1813"/>
                </a:lnTo>
                <a:lnTo>
                  <a:pt x="1470" y="1876"/>
                </a:lnTo>
                <a:lnTo>
                  <a:pt x="1438" y="1876"/>
                </a:lnTo>
                <a:lnTo>
                  <a:pt x="1376" y="1844"/>
                </a:lnTo>
                <a:lnTo>
                  <a:pt x="751" y="1376"/>
                </a:lnTo>
                <a:lnTo>
                  <a:pt x="376" y="2032"/>
                </a:lnTo>
                <a:lnTo>
                  <a:pt x="1032" y="2532"/>
                </a:lnTo>
                <a:lnTo>
                  <a:pt x="1063" y="2563"/>
                </a:lnTo>
                <a:lnTo>
                  <a:pt x="1063" y="2626"/>
                </a:lnTo>
                <a:lnTo>
                  <a:pt x="1063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501"/>
                </a:lnTo>
                <a:lnTo>
                  <a:pt x="1" y="4157"/>
                </a:lnTo>
                <a:lnTo>
                  <a:pt x="907" y="3626"/>
                </a:lnTo>
                <a:lnTo>
                  <a:pt x="1001" y="3626"/>
                </a:lnTo>
                <a:lnTo>
                  <a:pt x="1063" y="3689"/>
                </a:lnTo>
                <a:lnTo>
                  <a:pt x="1063" y="3782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3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7" y="4189"/>
                </a:lnTo>
                <a:lnTo>
                  <a:pt x="1657" y="5408"/>
                </a:lnTo>
                <a:lnTo>
                  <a:pt x="2157" y="5126"/>
                </a:lnTo>
                <a:lnTo>
                  <a:pt x="2157" y="3907"/>
                </a:lnTo>
                <a:lnTo>
                  <a:pt x="2189" y="3751"/>
                </a:lnTo>
                <a:lnTo>
                  <a:pt x="2251" y="3657"/>
                </a:lnTo>
                <a:lnTo>
                  <a:pt x="2345" y="3595"/>
                </a:lnTo>
                <a:lnTo>
                  <a:pt x="2439" y="3595"/>
                </a:lnTo>
                <a:lnTo>
                  <a:pt x="3064" y="4095"/>
                </a:lnTo>
                <a:lnTo>
                  <a:pt x="3439" y="3407"/>
                </a:lnTo>
                <a:lnTo>
                  <a:pt x="2782" y="2907"/>
                </a:lnTo>
                <a:lnTo>
                  <a:pt x="2751" y="2876"/>
                </a:lnTo>
                <a:lnTo>
                  <a:pt x="2751" y="2813"/>
                </a:lnTo>
                <a:lnTo>
                  <a:pt x="2751" y="2720"/>
                </a:lnTo>
                <a:lnTo>
                  <a:pt x="2814" y="2595"/>
                </a:lnTo>
                <a:lnTo>
                  <a:pt x="2908" y="2501"/>
                </a:lnTo>
                <a:lnTo>
                  <a:pt x="3814" y="1969"/>
                </a:lnTo>
                <a:lnTo>
                  <a:pt x="3814" y="1282"/>
                </a:lnTo>
                <a:lnTo>
                  <a:pt x="2908" y="1813"/>
                </a:lnTo>
                <a:lnTo>
                  <a:pt x="2845" y="1844"/>
                </a:lnTo>
                <a:lnTo>
                  <a:pt x="2814" y="1844"/>
                </a:lnTo>
                <a:lnTo>
                  <a:pt x="2751" y="1782"/>
                </a:lnTo>
                <a:lnTo>
                  <a:pt x="2751" y="1657"/>
                </a:lnTo>
                <a:lnTo>
                  <a:pt x="2782" y="1532"/>
                </a:lnTo>
                <a:lnTo>
                  <a:pt x="3439" y="282"/>
                </a:lnTo>
                <a:lnTo>
                  <a:pt x="3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31"/>
          <p:cNvSpPr/>
          <p:nvPr/>
        </p:nvSpPr>
        <p:spPr>
          <a:xfrm>
            <a:off x="2716452" y="2780793"/>
            <a:ext cx="48103" cy="68901"/>
          </a:xfrm>
          <a:custGeom>
            <a:avLst/>
            <a:gdLst/>
            <a:ahLst/>
            <a:cxnLst/>
            <a:rect l="l" t="t" r="r" b="b"/>
            <a:pathLst>
              <a:path w="939" h="1345" extrusionOk="0">
                <a:moveTo>
                  <a:pt x="563" y="0"/>
                </a:moveTo>
                <a:lnTo>
                  <a:pt x="469" y="31"/>
                </a:lnTo>
                <a:lnTo>
                  <a:pt x="376" y="125"/>
                </a:lnTo>
                <a:lnTo>
                  <a:pt x="282" y="188"/>
                </a:lnTo>
                <a:lnTo>
                  <a:pt x="157" y="407"/>
                </a:lnTo>
                <a:lnTo>
                  <a:pt x="32" y="657"/>
                </a:lnTo>
                <a:lnTo>
                  <a:pt x="0" y="938"/>
                </a:lnTo>
                <a:lnTo>
                  <a:pt x="32" y="1063"/>
                </a:lnTo>
                <a:lnTo>
                  <a:pt x="32" y="1157"/>
                </a:lnTo>
                <a:lnTo>
                  <a:pt x="94" y="1219"/>
                </a:lnTo>
                <a:lnTo>
                  <a:pt x="157" y="1282"/>
                </a:lnTo>
                <a:lnTo>
                  <a:pt x="219" y="1313"/>
                </a:lnTo>
                <a:lnTo>
                  <a:pt x="282" y="1344"/>
                </a:lnTo>
                <a:lnTo>
                  <a:pt x="376" y="1313"/>
                </a:lnTo>
                <a:lnTo>
                  <a:pt x="469" y="1282"/>
                </a:lnTo>
                <a:lnTo>
                  <a:pt x="563" y="1219"/>
                </a:lnTo>
                <a:lnTo>
                  <a:pt x="657" y="1125"/>
                </a:lnTo>
                <a:lnTo>
                  <a:pt x="782" y="907"/>
                </a:lnTo>
                <a:lnTo>
                  <a:pt x="907" y="657"/>
                </a:lnTo>
                <a:lnTo>
                  <a:pt x="938" y="407"/>
                </a:lnTo>
                <a:lnTo>
                  <a:pt x="938" y="281"/>
                </a:lnTo>
                <a:lnTo>
                  <a:pt x="907" y="188"/>
                </a:lnTo>
                <a:lnTo>
                  <a:pt x="844" y="94"/>
                </a:lnTo>
                <a:lnTo>
                  <a:pt x="782" y="31"/>
                </a:lnTo>
                <a:lnTo>
                  <a:pt x="719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31"/>
          <p:cNvSpPr/>
          <p:nvPr/>
        </p:nvSpPr>
        <p:spPr>
          <a:xfrm>
            <a:off x="819057" y="2012209"/>
            <a:ext cx="930343" cy="845510"/>
          </a:xfrm>
          <a:custGeom>
            <a:avLst/>
            <a:gdLst/>
            <a:ahLst/>
            <a:cxnLst/>
            <a:rect l="l" t="t" r="r" b="b"/>
            <a:pathLst>
              <a:path w="18161" h="16505" extrusionOk="0">
                <a:moveTo>
                  <a:pt x="7909" y="1"/>
                </a:moveTo>
                <a:lnTo>
                  <a:pt x="7627" y="63"/>
                </a:lnTo>
                <a:lnTo>
                  <a:pt x="7377" y="157"/>
                </a:lnTo>
                <a:lnTo>
                  <a:pt x="7127" y="313"/>
                </a:lnTo>
                <a:lnTo>
                  <a:pt x="6908" y="501"/>
                </a:lnTo>
                <a:lnTo>
                  <a:pt x="0" y="8315"/>
                </a:lnTo>
                <a:lnTo>
                  <a:pt x="0" y="8471"/>
                </a:lnTo>
                <a:lnTo>
                  <a:pt x="125" y="8878"/>
                </a:lnTo>
                <a:lnTo>
                  <a:pt x="188" y="9190"/>
                </a:lnTo>
                <a:lnTo>
                  <a:pt x="313" y="9534"/>
                </a:lnTo>
                <a:lnTo>
                  <a:pt x="501" y="9909"/>
                </a:lnTo>
                <a:lnTo>
                  <a:pt x="688" y="10347"/>
                </a:lnTo>
                <a:lnTo>
                  <a:pt x="938" y="10784"/>
                </a:lnTo>
                <a:lnTo>
                  <a:pt x="1251" y="11253"/>
                </a:lnTo>
                <a:lnTo>
                  <a:pt x="1626" y="11722"/>
                </a:lnTo>
                <a:lnTo>
                  <a:pt x="2032" y="12222"/>
                </a:lnTo>
                <a:lnTo>
                  <a:pt x="2532" y="12722"/>
                </a:lnTo>
                <a:lnTo>
                  <a:pt x="3095" y="13191"/>
                </a:lnTo>
                <a:lnTo>
                  <a:pt x="3751" y="13660"/>
                </a:lnTo>
                <a:lnTo>
                  <a:pt x="4470" y="14098"/>
                </a:lnTo>
                <a:lnTo>
                  <a:pt x="5314" y="14567"/>
                </a:lnTo>
                <a:lnTo>
                  <a:pt x="6127" y="14942"/>
                </a:lnTo>
                <a:lnTo>
                  <a:pt x="6940" y="15285"/>
                </a:lnTo>
                <a:lnTo>
                  <a:pt x="7721" y="15567"/>
                </a:lnTo>
                <a:lnTo>
                  <a:pt x="8502" y="15786"/>
                </a:lnTo>
                <a:lnTo>
                  <a:pt x="9221" y="15973"/>
                </a:lnTo>
                <a:lnTo>
                  <a:pt x="9909" y="16129"/>
                </a:lnTo>
                <a:lnTo>
                  <a:pt x="10565" y="16254"/>
                </a:lnTo>
                <a:lnTo>
                  <a:pt x="11128" y="16348"/>
                </a:lnTo>
                <a:lnTo>
                  <a:pt x="11659" y="16411"/>
                </a:lnTo>
                <a:lnTo>
                  <a:pt x="12535" y="16473"/>
                </a:lnTo>
                <a:lnTo>
                  <a:pt x="13066" y="16505"/>
                </a:lnTo>
                <a:lnTo>
                  <a:pt x="13285" y="16505"/>
                </a:lnTo>
                <a:lnTo>
                  <a:pt x="17973" y="8003"/>
                </a:lnTo>
                <a:lnTo>
                  <a:pt x="18098" y="7690"/>
                </a:lnTo>
                <a:lnTo>
                  <a:pt x="18161" y="7377"/>
                </a:lnTo>
                <a:lnTo>
                  <a:pt x="18161" y="7034"/>
                </a:lnTo>
                <a:lnTo>
                  <a:pt x="18098" y="6721"/>
                </a:lnTo>
                <a:lnTo>
                  <a:pt x="18005" y="6440"/>
                </a:lnTo>
                <a:lnTo>
                  <a:pt x="17817" y="6158"/>
                </a:lnTo>
                <a:lnTo>
                  <a:pt x="17598" y="5908"/>
                </a:lnTo>
                <a:lnTo>
                  <a:pt x="17317" y="5721"/>
                </a:lnTo>
                <a:lnTo>
                  <a:pt x="15535" y="4689"/>
                </a:lnTo>
                <a:lnTo>
                  <a:pt x="14504" y="4064"/>
                </a:lnTo>
                <a:lnTo>
                  <a:pt x="13410" y="3376"/>
                </a:lnTo>
                <a:lnTo>
                  <a:pt x="12285" y="2657"/>
                </a:lnTo>
                <a:lnTo>
                  <a:pt x="11159" y="1907"/>
                </a:lnTo>
                <a:lnTo>
                  <a:pt x="10034" y="1126"/>
                </a:lnTo>
                <a:lnTo>
                  <a:pt x="9003" y="313"/>
                </a:lnTo>
                <a:lnTo>
                  <a:pt x="8753" y="157"/>
                </a:lnTo>
                <a:lnTo>
                  <a:pt x="8471" y="63"/>
                </a:lnTo>
                <a:lnTo>
                  <a:pt x="819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31"/>
          <p:cNvSpPr/>
          <p:nvPr/>
        </p:nvSpPr>
        <p:spPr>
          <a:xfrm>
            <a:off x="1421111" y="1704807"/>
            <a:ext cx="759038" cy="451570"/>
          </a:xfrm>
          <a:custGeom>
            <a:avLst/>
            <a:gdLst/>
            <a:ahLst/>
            <a:cxnLst/>
            <a:rect l="l" t="t" r="r" b="b"/>
            <a:pathLst>
              <a:path w="14817" h="8815" extrusionOk="0">
                <a:moveTo>
                  <a:pt x="6033" y="0"/>
                </a:moveTo>
                <a:lnTo>
                  <a:pt x="5752" y="31"/>
                </a:lnTo>
                <a:lnTo>
                  <a:pt x="5502" y="63"/>
                </a:lnTo>
                <a:lnTo>
                  <a:pt x="5220" y="125"/>
                </a:lnTo>
                <a:lnTo>
                  <a:pt x="4970" y="250"/>
                </a:lnTo>
                <a:lnTo>
                  <a:pt x="500" y="2532"/>
                </a:lnTo>
                <a:lnTo>
                  <a:pt x="375" y="2626"/>
                </a:lnTo>
                <a:lnTo>
                  <a:pt x="282" y="2688"/>
                </a:lnTo>
                <a:lnTo>
                  <a:pt x="125" y="2876"/>
                </a:lnTo>
                <a:lnTo>
                  <a:pt x="31" y="3126"/>
                </a:lnTo>
                <a:lnTo>
                  <a:pt x="0" y="3345"/>
                </a:lnTo>
                <a:lnTo>
                  <a:pt x="0" y="3595"/>
                </a:lnTo>
                <a:lnTo>
                  <a:pt x="94" y="3814"/>
                </a:lnTo>
                <a:lnTo>
                  <a:pt x="250" y="4032"/>
                </a:lnTo>
                <a:lnTo>
                  <a:pt x="344" y="4126"/>
                </a:lnTo>
                <a:lnTo>
                  <a:pt x="469" y="4189"/>
                </a:lnTo>
                <a:lnTo>
                  <a:pt x="7940" y="8502"/>
                </a:lnTo>
                <a:lnTo>
                  <a:pt x="8221" y="8627"/>
                </a:lnTo>
                <a:lnTo>
                  <a:pt x="8502" y="8721"/>
                </a:lnTo>
                <a:lnTo>
                  <a:pt x="8784" y="8784"/>
                </a:lnTo>
                <a:lnTo>
                  <a:pt x="9065" y="8815"/>
                </a:lnTo>
                <a:lnTo>
                  <a:pt x="9346" y="8784"/>
                </a:lnTo>
                <a:lnTo>
                  <a:pt x="9627" y="8721"/>
                </a:lnTo>
                <a:lnTo>
                  <a:pt x="9909" y="8627"/>
                </a:lnTo>
                <a:lnTo>
                  <a:pt x="10159" y="8502"/>
                </a:lnTo>
                <a:lnTo>
                  <a:pt x="14347" y="6095"/>
                </a:lnTo>
                <a:lnTo>
                  <a:pt x="14566" y="5939"/>
                </a:lnTo>
                <a:lnTo>
                  <a:pt x="14691" y="5752"/>
                </a:lnTo>
                <a:lnTo>
                  <a:pt x="14785" y="5501"/>
                </a:lnTo>
                <a:lnTo>
                  <a:pt x="14816" y="5283"/>
                </a:lnTo>
                <a:lnTo>
                  <a:pt x="14785" y="5033"/>
                </a:lnTo>
                <a:lnTo>
                  <a:pt x="14691" y="4814"/>
                </a:lnTo>
                <a:lnTo>
                  <a:pt x="14566" y="4626"/>
                </a:lnTo>
                <a:lnTo>
                  <a:pt x="14347" y="4470"/>
                </a:lnTo>
                <a:lnTo>
                  <a:pt x="7064" y="313"/>
                </a:lnTo>
                <a:lnTo>
                  <a:pt x="6814" y="188"/>
                </a:lnTo>
                <a:lnTo>
                  <a:pt x="6564" y="94"/>
                </a:lnTo>
                <a:lnTo>
                  <a:pt x="6314" y="31"/>
                </a:lnTo>
                <a:lnTo>
                  <a:pt x="6033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31"/>
          <p:cNvSpPr/>
          <p:nvPr/>
        </p:nvSpPr>
        <p:spPr>
          <a:xfrm>
            <a:off x="598070" y="2348452"/>
            <a:ext cx="1851106" cy="1122548"/>
          </a:xfrm>
          <a:custGeom>
            <a:avLst/>
            <a:gdLst/>
            <a:ahLst/>
            <a:cxnLst/>
            <a:rect l="l" t="t" r="r" b="b"/>
            <a:pathLst>
              <a:path w="36135" h="21913" extrusionOk="0">
                <a:moveTo>
                  <a:pt x="36134" y="1"/>
                </a:moveTo>
                <a:lnTo>
                  <a:pt x="26632" y="5908"/>
                </a:lnTo>
                <a:lnTo>
                  <a:pt x="22162" y="8690"/>
                </a:lnTo>
                <a:lnTo>
                  <a:pt x="20287" y="9847"/>
                </a:lnTo>
                <a:lnTo>
                  <a:pt x="19506" y="10816"/>
                </a:lnTo>
                <a:lnTo>
                  <a:pt x="19412" y="10878"/>
                </a:lnTo>
                <a:lnTo>
                  <a:pt x="19130" y="11066"/>
                </a:lnTo>
                <a:lnTo>
                  <a:pt x="18630" y="11347"/>
                </a:lnTo>
                <a:lnTo>
                  <a:pt x="18349" y="11472"/>
                </a:lnTo>
                <a:lnTo>
                  <a:pt x="17974" y="11628"/>
                </a:lnTo>
                <a:lnTo>
                  <a:pt x="17599" y="11753"/>
                </a:lnTo>
                <a:lnTo>
                  <a:pt x="17161" y="11878"/>
                </a:lnTo>
                <a:lnTo>
                  <a:pt x="16692" y="11972"/>
                </a:lnTo>
                <a:lnTo>
                  <a:pt x="16161" y="12066"/>
                </a:lnTo>
                <a:lnTo>
                  <a:pt x="15598" y="12097"/>
                </a:lnTo>
                <a:lnTo>
                  <a:pt x="15004" y="12129"/>
                </a:lnTo>
                <a:lnTo>
                  <a:pt x="14379" y="12097"/>
                </a:lnTo>
                <a:lnTo>
                  <a:pt x="13692" y="12004"/>
                </a:lnTo>
                <a:lnTo>
                  <a:pt x="13067" y="11910"/>
                </a:lnTo>
                <a:lnTo>
                  <a:pt x="12379" y="11785"/>
                </a:lnTo>
                <a:lnTo>
                  <a:pt x="11660" y="11628"/>
                </a:lnTo>
                <a:lnTo>
                  <a:pt x="10910" y="11410"/>
                </a:lnTo>
                <a:lnTo>
                  <a:pt x="10128" y="11191"/>
                </a:lnTo>
                <a:lnTo>
                  <a:pt x="9316" y="10878"/>
                </a:lnTo>
                <a:lnTo>
                  <a:pt x="8534" y="10503"/>
                </a:lnTo>
                <a:lnTo>
                  <a:pt x="7721" y="10097"/>
                </a:lnTo>
                <a:lnTo>
                  <a:pt x="6940" y="9565"/>
                </a:lnTo>
                <a:lnTo>
                  <a:pt x="6565" y="9284"/>
                </a:lnTo>
                <a:lnTo>
                  <a:pt x="6190" y="9003"/>
                </a:lnTo>
                <a:lnTo>
                  <a:pt x="5784" y="8659"/>
                </a:lnTo>
                <a:lnTo>
                  <a:pt x="5440" y="8315"/>
                </a:lnTo>
                <a:lnTo>
                  <a:pt x="5065" y="7940"/>
                </a:lnTo>
                <a:lnTo>
                  <a:pt x="4721" y="7565"/>
                </a:lnTo>
                <a:lnTo>
                  <a:pt x="4377" y="7127"/>
                </a:lnTo>
                <a:lnTo>
                  <a:pt x="4033" y="6690"/>
                </a:lnTo>
                <a:lnTo>
                  <a:pt x="3721" y="6221"/>
                </a:lnTo>
                <a:lnTo>
                  <a:pt x="3408" y="5690"/>
                </a:lnTo>
                <a:lnTo>
                  <a:pt x="3095" y="5158"/>
                </a:lnTo>
                <a:lnTo>
                  <a:pt x="2814" y="4596"/>
                </a:lnTo>
                <a:lnTo>
                  <a:pt x="2564" y="4002"/>
                </a:lnTo>
                <a:lnTo>
                  <a:pt x="2314" y="3376"/>
                </a:lnTo>
                <a:lnTo>
                  <a:pt x="2033" y="3720"/>
                </a:lnTo>
                <a:lnTo>
                  <a:pt x="188" y="8096"/>
                </a:lnTo>
                <a:lnTo>
                  <a:pt x="157" y="8284"/>
                </a:lnTo>
                <a:lnTo>
                  <a:pt x="95" y="8847"/>
                </a:lnTo>
                <a:lnTo>
                  <a:pt x="32" y="9722"/>
                </a:lnTo>
                <a:lnTo>
                  <a:pt x="1" y="10847"/>
                </a:lnTo>
                <a:lnTo>
                  <a:pt x="1" y="11503"/>
                </a:lnTo>
                <a:lnTo>
                  <a:pt x="63" y="12191"/>
                </a:lnTo>
                <a:lnTo>
                  <a:pt x="126" y="12941"/>
                </a:lnTo>
                <a:lnTo>
                  <a:pt x="220" y="13723"/>
                </a:lnTo>
                <a:lnTo>
                  <a:pt x="376" y="14535"/>
                </a:lnTo>
                <a:lnTo>
                  <a:pt x="564" y="15348"/>
                </a:lnTo>
                <a:lnTo>
                  <a:pt x="814" y="16192"/>
                </a:lnTo>
                <a:lnTo>
                  <a:pt x="1095" y="17067"/>
                </a:lnTo>
                <a:lnTo>
                  <a:pt x="9472" y="21912"/>
                </a:lnTo>
                <a:lnTo>
                  <a:pt x="9566" y="21725"/>
                </a:lnTo>
                <a:lnTo>
                  <a:pt x="9878" y="21256"/>
                </a:lnTo>
                <a:lnTo>
                  <a:pt x="10410" y="20599"/>
                </a:lnTo>
                <a:lnTo>
                  <a:pt x="10753" y="20193"/>
                </a:lnTo>
                <a:lnTo>
                  <a:pt x="11129" y="19787"/>
                </a:lnTo>
                <a:lnTo>
                  <a:pt x="11597" y="19349"/>
                </a:lnTo>
                <a:lnTo>
                  <a:pt x="12066" y="18943"/>
                </a:lnTo>
                <a:lnTo>
                  <a:pt x="12598" y="18505"/>
                </a:lnTo>
                <a:lnTo>
                  <a:pt x="13192" y="18130"/>
                </a:lnTo>
                <a:lnTo>
                  <a:pt x="13848" y="17755"/>
                </a:lnTo>
                <a:lnTo>
                  <a:pt x="14536" y="17442"/>
                </a:lnTo>
                <a:lnTo>
                  <a:pt x="15255" y="17161"/>
                </a:lnTo>
                <a:lnTo>
                  <a:pt x="15630" y="17036"/>
                </a:lnTo>
                <a:lnTo>
                  <a:pt x="16036" y="16942"/>
                </a:lnTo>
                <a:lnTo>
                  <a:pt x="16411" y="16848"/>
                </a:lnTo>
                <a:lnTo>
                  <a:pt x="16786" y="16786"/>
                </a:lnTo>
                <a:lnTo>
                  <a:pt x="17505" y="16755"/>
                </a:lnTo>
                <a:lnTo>
                  <a:pt x="18130" y="16755"/>
                </a:lnTo>
                <a:lnTo>
                  <a:pt x="18724" y="16848"/>
                </a:lnTo>
                <a:lnTo>
                  <a:pt x="19224" y="16973"/>
                </a:lnTo>
                <a:lnTo>
                  <a:pt x="19693" y="17130"/>
                </a:lnTo>
                <a:lnTo>
                  <a:pt x="20099" y="17349"/>
                </a:lnTo>
                <a:lnTo>
                  <a:pt x="20475" y="17567"/>
                </a:lnTo>
                <a:lnTo>
                  <a:pt x="20756" y="17786"/>
                </a:lnTo>
                <a:lnTo>
                  <a:pt x="21037" y="18036"/>
                </a:lnTo>
                <a:lnTo>
                  <a:pt x="21225" y="18255"/>
                </a:lnTo>
                <a:lnTo>
                  <a:pt x="21412" y="18474"/>
                </a:lnTo>
                <a:lnTo>
                  <a:pt x="21631" y="18786"/>
                </a:lnTo>
                <a:lnTo>
                  <a:pt x="21694" y="18911"/>
                </a:lnTo>
                <a:lnTo>
                  <a:pt x="34790" y="11347"/>
                </a:lnTo>
                <a:lnTo>
                  <a:pt x="36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p31"/>
          <p:cNvSpPr/>
          <p:nvPr/>
        </p:nvSpPr>
        <p:spPr>
          <a:xfrm>
            <a:off x="1395499" y="3261132"/>
            <a:ext cx="331493" cy="480411"/>
          </a:xfrm>
          <a:custGeom>
            <a:avLst/>
            <a:gdLst/>
            <a:ahLst/>
            <a:cxnLst/>
            <a:rect l="l" t="t" r="r" b="b"/>
            <a:pathLst>
              <a:path w="6471" h="9378" extrusionOk="0">
                <a:moveTo>
                  <a:pt x="4189" y="0"/>
                </a:moveTo>
                <a:lnTo>
                  <a:pt x="3876" y="94"/>
                </a:lnTo>
                <a:lnTo>
                  <a:pt x="3563" y="219"/>
                </a:lnTo>
                <a:lnTo>
                  <a:pt x="3220" y="376"/>
                </a:lnTo>
                <a:lnTo>
                  <a:pt x="2907" y="594"/>
                </a:lnTo>
                <a:lnTo>
                  <a:pt x="2563" y="844"/>
                </a:lnTo>
                <a:lnTo>
                  <a:pt x="2251" y="1126"/>
                </a:lnTo>
                <a:lnTo>
                  <a:pt x="1969" y="1438"/>
                </a:lnTo>
                <a:lnTo>
                  <a:pt x="1688" y="1782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376"/>
                </a:lnTo>
                <a:lnTo>
                  <a:pt x="531" y="3814"/>
                </a:lnTo>
                <a:lnTo>
                  <a:pt x="375" y="4283"/>
                </a:lnTo>
                <a:lnTo>
                  <a:pt x="250" y="4720"/>
                </a:lnTo>
                <a:lnTo>
                  <a:pt x="125" y="5189"/>
                </a:lnTo>
                <a:lnTo>
                  <a:pt x="63" y="5658"/>
                </a:lnTo>
                <a:lnTo>
                  <a:pt x="0" y="6096"/>
                </a:lnTo>
                <a:lnTo>
                  <a:pt x="0" y="6564"/>
                </a:lnTo>
                <a:lnTo>
                  <a:pt x="0" y="7002"/>
                </a:lnTo>
                <a:lnTo>
                  <a:pt x="63" y="7377"/>
                </a:lnTo>
                <a:lnTo>
                  <a:pt x="125" y="7752"/>
                </a:lnTo>
                <a:lnTo>
                  <a:pt x="250" y="8096"/>
                </a:lnTo>
                <a:lnTo>
                  <a:pt x="375" y="8377"/>
                </a:lnTo>
                <a:lnTo>
                  <a:pt x="531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1"/>
                </a:lnTo>
                <a:lnTo>
                  <a:pt x="1407" y="9315"/>
                </a:lnTo>
                <a:lnTo>
                  <a:pt x="1688" y="9378"/>
                </a:lnTo>
                <a:lnTo>
                  <a:pt x="2251" y="9378"/>
                </a:lnTo>
                <a:lnTo>
                  <a:pt x="2563" y="9284"/>
                </a:lnTo>
                <a:lnTo>
                  <a:pt x="2907" y="9159"/>
                </a:lnTo>
                <a:lnTo>
                  <a:pt x="3220" y="9003"/>
                </a:lnTo>
                <a:lnTo>
                  <a:pt x="3563" y="8784"/>
                </a:lnTo>
                <a:lnTo>
                  <a:pt x="3876" y="8534"/>
                </a:lnTo>
                <a:lnTo>
                  <a:pt x="4189" y="8252"/>
                </a:lnTo>
                <a:lnTo>
                  <a:pt x="4470" y="7940"/>
                </a:lnTo>
                <a:lnTo>
                  <a:pt x="4751" y="7596"/>
                </a:lnTo>
                <a:lnTo>
                  <a:pt x="5033" y="7221"/>
                </a:lnTo>
                <a:lnTo>
                  <a:pt x="5283" y="6815"/>
                </a:lnTo>
                <a:lnTo>
                  <a:pt x="5501" y="6408"/>
                </a:lnTo>
                <a:lnTo>
                  <a:pt x="5720" y="6002"/>
                </a:lnTo>
                <a:lnTo>
                  <a:pt x="5908" y="5564"/>
                </a:lnTo>
                <a:lnTo>
                  <a:pt x="6064" y="5095"/>
                </a:lnTo>
                <a:lnTo>
                  <a:pt x="6220" y="4658"/>
                </a:lnTo>
                <a:lnTo>
                  <a:pt x="6314" y="4189"/>
                </a:lnTo>
                <a:lnTo>
                  <a:pt x="6408" y="3720"/>
                </a:lnTo>
                <a:lnTo>
                  <a:pt x="6439" y="3282"/>
                </a:lnTo>
                <a:lnTo>
                  <a:pt x="6470" y="2814"/>
                </a:lnTo>
                <a:lnTo>
                  <a:pt x="6439" y="2376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282"/>
                </a:lnTo>
                <a:lnTo>
                  <a:pt x="6064" y="1001"/>
                </a:lnTo>
                <a:lnTo>
                  <a:pt x="5908" y="719"/>
                </a:lnTo>
                <a:lnTo>
                  <a:pt x="5720" y="501"/>
                </a:lnTo>
                <a:lnTo>
                  <a:pt x="5501" y="313"/>
                </a:lnTo>
                <a:lnTo>
                  <a:pt x="5283" y="157"/>
                </a:lnTo>
                <a:lnTo>
                  <a:pt x="5033" y="63"/>
                </a:lnTo>
                <a:lnTo>
                  <a:pt x="475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31"/>
          <p:cNvSpPr/>
          <p:nvPr/>
        </p:nvSpPr>
        <p:spPr>
          <a:xfrm>
            <a:off x="1456303" y="3350776"/>
            <a:ext cx="208240" cy="301115"/>
          </a:xfrm>
          <a:custGeom>
            <a:avLst/>
            <a:gdLst/>
            <a:ahLst/>
            <a:cxnLst/>
            <a:rect l="l" t="t" r="r" b="b"/>
            <a:pathLst>
              <a:path w="4065" h="5878" extrusionOk="0">
                <a:moveTo>
                  <a:pt x="2626" y="1"/>
                </a:moveTo>
                <a:lnTo>
                  <a:pt x="2439" y="63"/>
                </a:lnTo>
                <a:lnTo>
                  <a:pt x="2251" y="126"/>
                </a:lnTo>
                <a:lnTo>
                  <a:pt x="2033" y="251"/>
                </a:lnTo>
                <a:lnTo>
                  <a:pt x="1814" y="376"/>
                </a:lnTo>
                <a:lnTo>
                  <a:pt x="1626" y="532"/>
                </a:lnTo>
                <a:lnTo>
                  <a:pt x="1439" y="720"/>
                </a:lnTo>
                <a:lnTo>
                  <a:pt x="1251" y="907"/>
                </a:lnTo>
                <a:lnTo>
                  <a:pt x="907" y="1345"/>
                </a:lnTo>
                <a:lnTo>
                  <a:pt x="595" y="1845"/>
                </a:lnTo>
                <a:lnTo>
                  <a:pt x="345" y="2408"/>
                </a:lnTo>
                <a:lnTo>
                  <a:pt x="157" y="2970"/>
                </a:lnTo>
                <a:lnTo>
                  <a:pt x="63" y="3533"/>
                </a:lnTo>
                <a:lnTo>
                  <a:pt x="32" y="3814"/>
                </a:lnTo>
                <a:lnTo>
                  <a:pt x="1" y="4096"/>
                </a:lnTo>
                <a:lnTo>
                  <a:pt x="32" y="4377"/>
                </a:lnTo>
                <a:lnTo>
                  <a:pt x="63" y="4627"/>
                </a:lnTo>
                <a:lnTo>
                  <a:pt x="95" y="4877"/>
                </a:lnTo>
                <a:lnTo>
                  <a:pt x="157" y="5065"/>
                </a:lnTo>
                <a:lnTo>
                  <a:pt x="251" y="5252"/>
                </a:lnTo>
                <a:lnTo>
                  <a:pt x="345" y="5408"/>
                </a:lnTo>
                <a:lnTo>
                  <a:pt x="470" y="5565"/>
                </a:lnTo>
                <a:lnTo>
                  <a:pt x="595" y="5690"/>
                </a:lnTo>
                <a:lnTo>
                  <a:pt x="751" y="5783"/>
                </a:lnTo>
                <a:lnTo>
                  <a:pt x="907" y="5846"/>
                </a:lnTo>
                <a:lnTo>
                  <a:pt x="1064" y="5877"/>
                </a:lnTo>
                <a:lnTo>
                  <a:pt x="1439" y="5877"/>
                </a:lnTo>
                <a:lnTo>
                  <a:pt x="1626" y="5815"/>
                </a:lnTo>
                <a:lnTo>
                  <a:pt x="1814" y="5752"/>
                </a:lnTo>
                <a:lnTo>
                  <a:pt x="2033" y="5658"/>
                </a:lnTo>
                <a:lnTo>
                  <a:pt x="2251" y="5502"/>
                </a:lnTo>
                <a:lnTo>
                  <a:pt x="2439" y="5346"/>
                </a:lnTo>
                <a:lnTo>
                  <a:pt x="2626" y="5158"/>
                </a:lnTo>
                <a:lnTo>
                  <a:pt x="2814" y="4971"/>
                </a:lnTo>
                <a:lnTo>
                  <a:pt x="3158" y="4533"/>
                </a:lnTo>
                <a:lnTo>
                  <a:pt x="3470" y="4033"/>
                </a:lnTo>
                <a:lnTo>
                  <a:pt x="3721" y="3470"/>
                </a:lnTo>
                <a:lnTo>
                  <a:pt x="3908" y="2908"/>
                </a:lnTo>
                <a:lnTo>
                  <a:pt x="4033" y="2345"/>
                </a:lnTo>
                <a:lnTo>
                  <a:pt x="4064" y="2064"/>
                </a:lnTo>
                <a:lnTo>
                  <a:pt x="4064" y="1783"/>
                </a:lnTo>
                <a:lnTo>
                  <a:pt x="4064" y="1501"/>
                </a:lnTo>
                <a:lnTo>
                  <a:pt x="4033" y="1251"/>
                </a:lnTo>
                <a:lnTo>
                  <a:pt x="3971" y="1032"/>
                </a:lnTo>
                <a:lnTo>
                  <a:pt x="3908" y="814"/>
                </a:lnTo>
                <a:lnTo>
                  <a:pt x="3814" y="626"/>
                </a:lnTo>
                <a:lnTo>
                  <a:pt x="3721" y="470"/>
                </a:lnTo>
                <a:lnTo>
                  <a:pt x="3595" y="313"/>
                </a:lnTo>
                <a:lnTo>
                  <a:pt x="3470" y="188"/>
                </a:lnTo>
                <a:lnTo>
                  <a:pt x="3314" y="95"/>
                </a:lnTo>
                <a:lnTo>
                  <a:pt x="3158" y="32"/>
                </a:lnTo>
                <a:lnTo>
                  <a:pt x="3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8" name="Google Shape;428;p31"/>
          <p:cNvSpPr/>
          <p:nvPr/>
        </p:nvSpPr>
        <p:spPr>
          <a:xfrm>
            <a:off x="1470749" y="3369986"/>
            <a:ext cx="179399" cy="262695"/>
          </a:xfrm>
          <a:custGeom>
            <a:avLst/>
            <a:gdLst/>
            <a:ahLst/>
            <a:cxnLst/>
            <a:rect l="l" t="t" r="r" b="b"/>
            <a:pathLst>
              <a:path w="3502" h="5128" extrusionOk="0">
                <a:moveTo>
                  <a:pt x="2438" y="1"/>
                </a:moveTo>
                <a:lnTo>
                  <a:pt x="2282" y="32"/>
                </a:lnTo>
                <a:lnTo>
                  <a:pt x="2094" y="63"/>
                </a:lnTo>
                <a:lnTo>
                  <a:pt x="1938" y="126"/>
                </a:lnTo>
                <a:lnTo>
                  <a:pt x="1751" y="220"/>
                </a:lnTo>
                <a:lnTo>
                  <a:pt x="1563" y="345"/>
                </a:lnTo>
                <a:lnTo>
                  <a:pt x="1407" y="470"/>
                </a:lnTo>
                <a:lnTo>
                  <a:pt x="1063" y="814"/>
                </a:lnTo>
                <a:lnTo>
                  <a:pt x="782" y="1189"/>
                </a:lnTo>
                <a:lnTo>
                  <a:pt x="500" y="1626"/>
                </a:lnTo>
                <a:lnTo>
                  <a:pt x="313" y="2095"/>
                </a:lnTo>
                <a:lnTo>
                  <a:pt x="125" y="2595"/>
                </a:lnTo>
                <a:lnTo>
                  <a:pt x="31" y="3095"/>
                </a:lnTo>
                <a:lnTo>
                  <a:pt x="0" y="3564"/>
                </a:lnTo>
                <a:lnTo>
                  <a:pt x="0" y="3814"/>
                </a:lnTo>
                <a:lnTo>
                  <a:pt x="31" y="4033"/>
                </a:lnTo>
                <a:lnTo>
                  <a:pt x="63" y="4221"/>
                </a:lnTo>
                <a:lnTo>
                  <a:pt x="125" y="4408"/>
                </a:lnTo>
                <a:lnTo>
                  <a:pt x="219" y="4565"/>
                </a:lnTo>
                <a:lnTo>
                  <a:pt x="313" y="4721"/>
                </a:lnTo>
                <a:lnTo>
                  <a:pt x="407" y="4846"/>
                </a:lnTo>
                <a:lnTo>
                  <a:pt x="500" y="4940"/>
                </a:lnTo>
                <a:lnTo>
                  <a:pt x="625" y="5002"/>
                </a:lnTo>
                <a:lnTo>
                  <a:pt x="782" y="5065"/>
                </a:lnTo>
                <a:lnTo>
                  <a:pt x="907" y="5096"/>
                </a:lnTo>
                <a:lnTo>
                  <a:pt x="1063" y="5127"/>
                </a:lnTo>
                <a:lnTo>
                  <a:pt x="1219" y="5096"/>
                </a:lnTo>
                <a:lnTo>
                  <a:pt x="1407" y="5065"/>
                </a:lnTo>
                <a:lnTo>
                  <a:pt x="1563" y="5002"/>
                </a:lnTo>
                <a:lnTo>
                  <a:pt x="1751" y="4908"/>
                </a:lnTo>
                <a:lnTo>
                  <a:pt x="1938" y="4783"/>
                </a:lnTo>
                <a:lnTo>
                  <a:pt x="2094" y="4658"/>
                </a:lnTo>
                <a:lnTo>
                  <a:pt x="2438" y="4314"/>
                </a:lnTo>
                <a:lnTo>
                  <a:pt x="2751" y="3939"/>
                </a:lnTo>
                <a:lnTo>
                  <a:pt x="3001" y="3502"/>
                </a:lnTo>
                <a:lnTo>
                  <a:pt x="3220" y="3033"/>
                </a:lnTo>
                <a:lnTo>
                  <a:pt x="3376" y="2533"/>
                </a:lnTo>
                <a:lnTo>
                  <a:pt x="3470" y="2033"/>
                </a:lnTo>
                <a:lnTo>
                  <a:pt x="3501" y="1564"/>
                </a:lnTo>
                <a:lnTo>
                  <a:pt x="3501" y="1314"/>
                </a:lnTo>
                <a:lnTo>
                  <a:pt x="3470" y="1095"/>
                </a:lnTo>
                <a:lnTo>
                  <a:pt x="3439" y="907"/>
                </a:lnTo>
                <a:lnTo>
                  <a:pt x="3376" y="720"/>
                </a:lnTo>
                <a:lnTo>
                  <a:pt x="3282" y="564"/>
                </a:lnTo>
                <a:lnTo>
                  <a:pt x="3220" y="407"/>
                </a:lnTo>
                <a:lnTo>
                  <a:pt x="3095" y="282"/>
                </a:lnTo>
                <a:lnTo>
                  <a:pt x="3001" y="188"/>
                </a:lnTo>
                <a:lnTo>
                  <a:pt x="2876" y="126"/>
                </a:lnTo>
                <a:lnTo>
                  <a:pt x="2751" y="63"/>
                </a:lnTo>
                <a:lnTo>
                  <a:pt x="2595" y="32"/>
                </a:lnTo>
                <a:lnTo>
                  <a:pt x="2438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" name="Google Shape;429;p31"/>
          <p:cNvSpPr/>
          <p:nvPr/>
        </p:nvSpPr>
        <p:spPr>
          <a:xfrm>
            <a:off x="1462706" y="3361995"/>
            <a:ext cx="195433" cy="278678"/>
          </a:xfrm>
          <a:custGeom>
            <a:avLst/>
            <a:gdLst/>
            <a:ahLst/>
            <a:cxnLst/>
            <a:rect l="l" t="t" r="r" b="b"/>
            <a:pathLst>
              <a:path w="3815" h="5440" extrusionOk="0">
                <a:moveTo>
                  <a:pt x="3095" y="1"/>
                </a:moveTo>
                <a:lnTo>
                  <a:pt x="2439" y="1251"/>
                </a:lnTo>
                <a:lnTo>
                  <a:pt x="2345" y="1345"/>
                </a:lnTo>
                <a:lnTo>
                  <a:pt x="2251" y="1376"/>
                </a:lnTo>
                <a:lnTo>
                  <a:pt x="2220" y="1376"/>
                </a:lnTo>
                <a:lnTo>
                  <a:pt x="2189" y="1345"/>
                </a:lnTo>
                <a:lnTo>
                  <a:pt x="2158" y="1251"/>
                </a:lnTo>
                <a:lnTo>
                  <a:pt x="2158" y="32"/>
                </a:lnTo>
                <a:lnTo>
                  <a:pt x="1658" y="313"/>
                </a:lnTo>
                <a:lnTo>
                  <a:pt x="1658" y="1532"/>
                </a:lnTo>
                <a:lnTo>
                  <a:pt x="1626" y="1689"/>
                </a:lnTo>
                <a:lnTo>
                  <a:pt x="1564" y="1782"/>
                </a:lnTo>
                <a:lnTo>
                  <a:pt x="1470" y="1845"/>
                </a:lnTo>
                <a:lnTo>
                  <a:pt x="1439" y="1876"/>
                </a:lnTo>
                <a:lnTo>
                  <a:pt x="1376" y="1845"/>
                </a:lnTo>
                <a:lnTo>
                  <a:pt x="751" y="1345"/>
                </a:lnTo>
                <a:lnTo>
                  <a:pt x="376" y="2032"/>
                </a:lnTo>
                <a:lnTo>
                  <a:pt x="1032" y="2532"/>
                </a:lnTo>
                <a:lnTo>
                  <a:pt x="1064" y="2564"/>
                </a:lnTo>
                <a:lnTo>
                  <a:pt x="1064" y="2626"/>
                </a:lnTo>
                <a:lnTo>
                  <a:pt x="1064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470"/>
                </a:lnTo>
                <a:lnTo>
                  <a:pt x="1" y="4158"/>
                </a:lnTo>
                <a:lnTo>
                  <a:pt x="907" y="3627"/>
                </a:lnTo>
                <a:lnTo>
                  <a:pt x="1001" y="3627"/>
                </a:lnTo>
                <a:lnTo>
                  <a:pt x="1064" y="3689"/>
                </a:lnTo>
                <a:lnTo>
                  <a:pt x="1064" y="3783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4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8" y="4189"/>
                </a:lnTo>
                <a:lnTo>
                  <a:pt x="1658" y="5408"/>
                </a:lnTo>
                <a:lnTo>
                  <a:pt x="2158" y="5127"/>
                </a:lnTo>
                <a:lnTo>
                  <a:pt x="2158" y="3908"/>
                </a:lnTo>
                <a:lnTo>
                  <a:pt x="2189" y="3752"/>
                </a:lnTo>
                <a:lnTo>
                  <a:pt x="2251" y="3658"/>
                </a:lnTo>
                <a:lnTo>
                  <a:pt x="2345" y="3595"/>
                </a:lnTo>
                <a:lnTo>
                  <a:pt x="2408" y="3564"/>
                </a:lnTo>
                <a:lnTo>
                  <a:pt x="2439" y="3595"/>
                </a:lnTo>
                <a:lnTo>
                  <a:pt x="3095" y="4095"/>
                </a:lnTo>
                <a:lnTo>
                  <a:pt x="3439" y="3408"/>
                </a:lnTo>
                <a:lnTo>
                  <a:pt x="2783" y="2908"/>
                </a:lnTo>
                <a:lnTo>
                  <a:pt x="2752" y="2876"/>
                </a:lnTo>
                <a:lnTo>
                  <a:pt x="2752" y="2814"/>
                </a:lnTo>
                <a:lnTo>
                  <a:pt x="2752" y="2689"/>
                </a:lnTo>
                <a:lnTo>
                  <a:pt x="2814" y="2564"/>
                </a:lnTo>
                <a:lnTo>
                  <a:pt x="2908" y="2470"/>
                </a:lnTo>
                <a:lnTo>
                  <a:pt x="3814" y="1970"/>
                </a:lnTo>
                <a:lnTo>
                  <a:pt x="3814" y="1282"/>
                </a:lnTo>
                <a:lnTo>
                  <a:pt x="2908" y="1814"/>
                </a:lnTo>
                <a:lnTo>
                  <a:pt x="2814" y="1814"/>
                </a:lnTo>
                <a:lnTo>
                  <a:pt x="2752" y="1751"/>
                </a:lnTo>
                <a:lnTo>
                  <a:pt x="2752" y="1657"/>
                </a:lnTo>
                <a:lnTo>
                  <a:pt x="2783" y="1501"/>
                </a:lnTo>
                <a:lnTo>
                  <a:pt x="3439" y="282"/>
                </a:lnTo>
                <a:lnTo>
                  <a:pt x="30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0" name="Google Shape;430;p31"/>
          <p:cNvSpPr/>
          <p:nvPr/>
        </p:nvSpPr>
        <p:spPr>
          <a:xfrm>
            <a:off x="1536369" y="3467672"/>
            <a:ext cx="48103" cy="67313"/>
          </a:xfrm>
          <a:custGeom>
            <a:avLst/>
            <a:gdLst/>
            <a:ahLst/>
            <a:cxnLst/>
            <a:rect l="l" t="t" r="r" b="b"/>
            <a:pathLst>
              <a:path w="939" h="1314" extrusionOk="0">
                <a:moveTo>
                  <a:pt x="563" y="1"/>
                </a:moveTo>
                <a:lnTo>
                  <a:pt x="470" y="32"/>
                </a:lnTo>
                <a:lnTo>
                  <a:pt x="376" y="94"/>
                </a:lnTo>
                <a:lnTo>
                  <a:pt x="282" y="188"/>
                </a:lnTo>
                <a:lnTo>
                  <a:pt x="157" y="407"/>
                </a:lnTo>
                <a:lnTo>
                  <a:pt x="63" y="657"/>
                </a:lnTo>
                <a:lnTo>
                  <a:pt x="1" y="938"/>
                </a:lnTo>
                <a:lnTo>
                  <a:pt x="32" y="1032"/>
                </a:lnTo>
                <a:lnTo>
                  <a:pt x="63" y="1157"/>
                </a:lnTo>
                <a:lnTo>
                  <a:pt x="95" y="1220"/>
                </a:lnTo>
                <a:lnTo>
                  <a:pt x="157" y="1282"/>
                </a:lnTo>
                <a:lnTo>
                  <a:pt x="220" y="1313"/>
                </a:lnTo>
                <a:lnTo>
                  <a:pt x="376" y="1313"/>
                </a:lnTo>
                <a:lnTo>
                  <a:pt x="470" y="1282"/>
                </a:lnTo>
                <a:lnTo>
                  <a:pt x="563" y="1220"/>
                </a:lnTo>
                <a:lnTo>
                  <a:pt x="657" y="1126"/>
                </a:lnTo>
                <a:lnTo>
                  <a:pt x="813" y="907"/>
                </a:lnTo>
                <a:lnTo>
                  <a:pt x="907" y="657"/>
                </a:lnTo>
                <a:lnTo>
                  <a:pt x="938" y="376"/>
                </a:lnTo>
                <a:lnTo>
                  <a:pt x="938" y="282"/>
                </a:lnTo>
                <a:lnTo>
                  <a:pt x="907" y="157"/>
                </a:lnTo>
                <a:lnTo>
                  <a:pt x="845" y="94"/>
                </a:lnTo>
                <a:lnTo>
                  <a:pt x="813" y="32"/>
                </a:lnTo>
                <a:lnTo>
                  <a:pt x="720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31"/>
          <p:cNvSpPr/>
          <p:nvPr/>
        </p:nvSpPr>
        <p:spPr>
          <a:xfrm>
            <a:off x="662153" y="3008131"/>
            <a:ext cx="353931" cy="270686"/>
          </a:xfrm>
          <a:custGeom>
            <a:avLst/>
            <a:gdLst/>
            <a:ahLst/>
            <a:cxnLst/>
            <a:rect l="l" t="t" r="r" b="b"/>
            <a:pathLst>
              <a:path w="6909" h="5284" extrusionOk="0">
                <a:moveTo>
                  <a:pt x="438" y="1"/>
                </a:moveTo>
                <a:lnTo>
                  <a:pt x="313" y="32"/>
                </a:lnTo>
                <a:lnTo>
                  <a:pt x="219" y="63"/>
                </a:lnTo>
                <a:lnTo>
                  <a:pt x="125" y="126"/>
                </a:lnTo>
                <a:lnTo>
                  <a:pt x="63" y="220"/>
                </a:lnTo>
                <a:lnTo>
                  <a:pt x="0" y="313"/>
                </a:lnTo>
                <a:lnTo>
                  <a:pt x="0" y="438"/>
                </a:lnTo>
                <a:lnTo>
                  <a:pt x="0" y="938"/>
                </a:lnTo>
                <a:lnTo>
                  <a:pt x="63" y="1501"/>
                </a:lnTo>
                <a:lnTo>
                  <a:pt x="188" y="2095"/>
                </a:lnTo>
                <a:lnTo>
                  <a:pt x="282" y="2376"/>
                </a:lnTo>
                <a:lnTo>
                  <a:pt x="375" y="2689"/>
                </a:lnTo>
                <a:lnTo>
                  <a:pt x="500" y="2939"/>
                </a:lnTo>
                <a:lnTo>
                  <a:pt x="657" y="3189"/>
                </a:lnTo>
                <a:lnTo>
                  <a:pt x="844" y="3408"/>
                </a:lnTo>
                <a:lnTo>
                  <a:pt x="1063" y="3627"/>
                </a:lnTo>
                <a:lnTo>
                  <a:pt x="1282" y="3877"/>
                </a:lnTo>
                <a:lnTo>
                  <a:pt x="1532" y="4064"/>
                </a:lnTo>
                <a:lnTo>
                  <a:pt x="2094" y="4471"/>
                </a:lnTo>
                <a:lnTo>
                  <a:pt x="2688" y="4783"/>
                </a:lnTo>
                <a:lnTo>
                  <a:pt x="3282" y="5033"/>
                </a:lnTo>
                <a:lnTo>
                  <a:pt x="3564" y="5127"/>
                </a:lnTo>
                <a:lnTo>
                  <a:pt x="3876" y="5189"/>
                </a:lnTo>
                <a:lnTo>
                  <a:pt x="4157" y="5252"/>
                </a:lnTo>
                <a:lnTo>
                  <a:pt x="4408" y="5283"/>
                </a:lnTo>
                <a:lnTo>
                  <a:pt x="4720" y="5283"/>
                </a:lnTo>
                <a:lnTo>
                  <a:pt x="5033" y="5221"/>
                </a:lnTo>
                <a:lnTo>
                  <a:pt x="5345" y="5158"/>
                </a:lnTo>
                <a:lnTo>
                  <a:pt x="5627" y="5033"/>
                </a:lnTo>
                <a:lnTo>
                  <a:pt x="5908" y="4908"/>
                </a:lnTo>
                <a:lnTo>
                  <a:pt x="6189" y="4783"/>
                </a:lnTo>
                <a:lnTo>
                  <a:pt x="6658" y="4502"/>
                </a:lnTo>
                <a:lnTo>
                  <a:pt x="6783" y="4377"/>
                </a:lnTo>
                <a:lnTo>
                  <a:pt x="6846" y="4252"/>
                </a:lnTo>
                <a:lnTo>
                  <a:pt x="6908" y="4127"/>
                </a:lnTo>
                <a:lnTo>
                  <a:pt x="6908" y="4002"/>
                </a:lnTo>
                <a:lnTo>
                  <a:pt x="6877" y="3845"/>
                </a:lnTo>
                <a:lnTo>
                  <a:pt x="6814" y="3720"/>
                </a:lnTo>
                <a:lnTo>
                  <a:pt x="6752" y="3595"/>
                </a:lnTo>
                <a:lnTo>
                  <a:pt x="6627" y="3502"/>
                </a:lnTo>
                <a:lnTo>
                  <a:pt x="657" y="63"/>
                </a:lnTo>
                <a:lnTo>
                  <a:pt x="532" y="32"/>
                </a:lnTo>
                <a:lnTo>
                  <a:pt x="43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31"/>
          <p:cNvSpPr/>
          <p:nvPr/>
        </p:nvSpPr>
        <p:spPr>
          <a:xfrm>
            <a:off x="1637232" y="2004218"/>
            <a:ext cx="839106" cy="848686"/>
          </a:xfrm>
          <a:custGeom>
            <a:avLst/>
            <a:gdLst/>
            <a:ahLst/>
            <a:cxnLst/>
            <a:rect l="l" t="t" r="r" b="b"/>
            <a:pathLst>
              <a:path w="16380" h="16567" extrusionOk="0">
                <a:moveTo>
                  <a:pt x="15536" y="0"/>
                </a:moveTo>
                <a:lnTo>
                  <a:pt x="15286" y="32"/>
                </a:lnTo>
                <a:lnTo>
                  <a:pt x="15161" y="63"/>
                </a:lnTo>
                <a:lnTo>
                  <a:pt x="15036" y="125"/>
                </a:lnTo>
                <a:lnTo>
                  <a:pt x="8941" y="3657"/>
                </a:lnTo>
                <a:lnTo>
                  <a:pt x="8128" y="4158"/>
                </a:lnTo>
                <a:lnTo>
                  <a:pt x="7378" y="4689"/>
                </a:lnTo>
                <a:lnTo>
                  <a:pt x="6659" y="5314"/>
                </a:lnTo>
                <a:lnTo>
                  <a:pt x="6002" y="5970"/>
                </a:lnTo>
                <a:lnTo>
                  <a:pt x="5377" y="6658"/>
                </a:lnTo>
                <a:lnTo>
                  <a:pt x="4815" y="7408"/>
                </a:lnTo>
                <a:lnTo>
                  <a:pt x="4314" y="8190"/>
                </a:lnTo>
                <a:lnTo>
                  <a:pt x="3846" y="9002"/>
                </a:lnTo>
                <a:lnTo>
                  <a:pt x="1" y="16567"/>
                </a:lnTo>
                <a:lnTo>
                  <a:pt x="15848" y="6721"/>
                </a:lnTo>
                <a:lnTo>
                  <a:pt x="16380" y="969"/>
                </a:lnTo>
                <a:lnTo>
                  <a:pt x="16380" y="844"/>
                </a:lnTo>
                <a:lnTo>
                  <a:pt x="16349" y="719"/>
                </a:lnTo>
                <a:lnTo>
                  <a:pt x="16286" y="500"/>
                </a:lnTo>
                <a:lnTo>
                  <a:pt x="16161" y="282"/>
                </a:lnTo>
                <a:lnTo>
                  <a:pt x="15973" y="157"/>
                </a:lnTo>
                <a:lnTo>
                  <a:pt x="15755" y="32"/>
                </a:lnTo>
                <a:lnTo>
                  <a:pt x="15536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31"/>
          <p:cNvSpPr/>
          <p:nvPr/>
        </p:nvSpPr>
        <p:spPr>
          <a:xfrm>
            <a:off x="1678878" y="2348452"/>
            <a:ext cx="770257" cy="968814"/>
          </a:xfrm>
          <a:custGeom>
            <a:avLst/>
            <a:gdLst/>
            <a:ahLst/>
            <a:cxnLst/>
            <a:rect l="l" t="t" r="r" b="b"/>
            <a:pathLst>
              <a:path w="15036" h="18912" extrusionOk="0">
                <a:moveTo>
                  <a:pt x="15035" y="1"/>
                </a:moveTo>
                <a:lnTo>
                  <a:pt x="14160" y="595"/>
                </a:lnTo>
                <a:lnTo>
                  <a:pt x="12941" y="10659"/>
                </a:lnTo>
                <a:lnTo>
                  <a:pt x="1" y="18099"/>
                </a:lnTo>
                <a:lnTo>
                  <a:pt x="282" y="18411"/>
                </a:lnTo>
                <a:lnTo>
                  <a:pt x="438" y="18661"/>
                </a:lnTo>
                <a:lnTo>
                  <a:pt x="595" y="18911"/>
                </a:lnTo>
                <a:lnTo>
                  <a:pt x="13691" y="11347"/>
                </a:lnTo>
                <a:lnTo>
                  <a:pt x="15035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31"/>
          <p:cNvSpPr/>
          <p:nvPr/>
        </p:nvSpPr>
        <p:spPr>
          <a:xfrm>
            <a:off x="1661257" y="2647863"/>
            <a:ext cx="621338" cy="374780"/>
          </a:xfrm>
          <a:custGeom>
            <a:avLst/>
            <a:gdLst/>
            <a:ahLst/>
            <a:cxnLst/>
            <a:rect l="l" t="t" r="r" b="b"/>
            <a:pathLst>
              <a:path w="12129" h="7316" extrusionOk="0">
                <a:moveTo>
                  <a:pt x="12129" y="1"/>
                </a:moveTo>
                <a:lnTo>
                  <a:pt x="563" y="6033"/>
                </a:lnTo>
                <a:lnTo>
                  <a:pt x="1" y="7002"/>
                </a:lnTo>
                <a:lnTo>
                  <a:pt x="563" y="7315"/>
                </a:lnTo>
                <a:lnTo>
                  <a:pt x="1212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31"/>
          <p:cNvSpPr/>
          <p:nvPr/>
        </p:nvSpPr>
        <p:spPr>
          <a:xfrm>
            <a:off x="1608443" y="2955317"/>
            <a:ext cx="107322" cy="102506"/>
          </a:xfrm>
          <a:custGeom>
            <a:avLst/>
            <a:gdLst/>
            <a:ahLst/>
            <a:cxnLst/>
            <a:rect l="l" t="t" r="r" b="b"/>
            <a:pathLst>
              <a:path w="2095" h="2001" extrusionOk="0">
                <a:moveTo>
                  <a:pt x="1657" y="0"/>
                </a:moveTo>
                <a:lnTo>
                  <a:pt x="1563" y="63"/>
                </a:lnTo>
                <a:lnTo>
                  <a:pt x="282" y="813"/>
                </a:lnTo>
                <a:lnTo>
                  <a:pt x="157" y="875"/>
                </a:lnTo>
                <a:lnTo>
                  <a:pt x="63" y="1000"/>
                </a:lnTo>
                <a:lnTo>
                  <a:pt x="32" y="1126"/>
                </a:lnTo>
                <a:lnTo>
                  <a:pt x="0" y="1282"/>
                </a:lnTo>
                <a:lnTo>
                  <a:pt x="0" y="1563"/>
                </a:lnTo>
                <a:lnTo>
                  <a:pt x="0" y="1688"/>
                </a:lnTo>
                <a:lnTo>
                  <a:pt x="32" y="1813"/>
                </a:lnTo>
                <a:lnTo>
                  <a:pt x="94" y="1907"/>
                </a:lnTo>
                <a:lnTo>
                  <a:pt x="157" y="1969"/>
                </a:lnTo>
                <a:lnTo>
                  <a:pt x="219" y="2001"/>
                </a:lnTo>
                <a:lnTo>
                  <a:pt x="407" y="2001"/>
                </a:lnTo>
                <a:lnTo>
                  <a:pt x="532" y="1938"/>
                </a:lnTo>
                <a:lnTo>
                  <a:pt x="1813" y="1219"/>
                </a:lnTo>
                <a:lnTo>
                  <a:pt x="1907" y="1126"/>
                </a:lnTo>
                <a:lnTo>
                  <a:pt x="2001" y="1000"/>
                </a:lnTo>
                <a:lnTo>
                  <a:pt x="2063" y="875"/>
                </a:lnTo>
                <a:lnTo>
                  <a:pt x="2095" y="719"/>
                </a:lnTo>
                <a:lnTo>
                  <a:pt x="2095" y="438"/>
                </a:lnTo>
                <a:lnTo>
                  <a:pt x="2063" y="313"/>
                </a:lnTo>
                <a:lnTo>
                  <a:pt x="2032" y="188"/>
                </a:lnTo>
                <a:lnTo>
                  <a:pt x="2001" y="125"/>
                </a:lnTo>
                <a:lnTo>
                  <a:pt x="1938" y="31"/>
                </a:lnTo>
                <a:lnTo>
                  <a:pt x="1845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31"/>
          <p:cNvSpPr/>
          <p:nvPr/>
        </p:nvSpPr>
        <p:spPr>
          <a:xfrm>
            <a:off x="662153" y="2872025"/>
            <a:ext cx="466017" cy="277090"/>
          </a:xfrm>
          <a:custGeom>
            <a:avLst/>
            <a:gdLst/>
            <a:ahLst/>
            <a:cxnLst/>
            <a:rect l="l" t="t" r="r" b="b"/>
            <a:pathLst>
              <a:path w="9097" h="5409" extrusionOk="0">
                <a:moveTo>
                  <a:pt x="313" y="1"/>
                </a:moveTo>
                <a:lnTo>
                  <a:pt x="0" y="220"/>
                </a:lnTo>
                <a:lnTo>
                  <a:pt x="94" y="407"/>
                </a:lnTo>
                <a:lnTo>
                  <a:pt x="469" y="876"/>
                </a:lnTo>
                <a:lnTo>
                  <a:pt x="750" y="1189"/>
                </a:lnTo>
                <a:lnTo>
                  <a:pt x="1125" y="1564"/>
                </a:lnTo>
                <a:lnTo>
                  <a:pt x="1532" y="1939"/>
                </a:lnTo>
                <a:lnTo>
                  <a:pt x="2032" y="2376"/>
                </a:lnTo>
                <a:lnTo>
                  <a:pt x="2626" y="2783"/>
                </a:lnTo>
                <a:lnTo>
                  <a:pt x="3282" y="3220"/>
                </a:lnTo>
                <a:lnTo>
                  <a:pt x="4032" y="3658"/>
                </a:lnTo>
                <a:lnTo>
                  <a:pt x="4845" y="4096"/>
                </a:lnTo>
                <a:lnTo>
                  <a:pt x="5752" y="4471"/>
                </a:lnTo>
                <a:lnTo>
                  <a:pt x="6752" y="4846"/>
                </a:lnTo>
                <a:lnTo>
                  <a:pt x="7846" y="5158"/>
                </a:lnTo>
                <a:lnTo>
                  <a:pt x="8408" y="5283"/>
                </a:lnTo>
                <a:lnTo>
                  <a:pt x="9034" y="5408"/>
                </a:lnTo>
                <a:lnTo>
                  <a:pt x="9096" y="5033"/>
                </a:lnTo>
                <a:lnTo>
                  <a:pt x="8502" y="4908"/>
                </a:lnTo>
                <a:lnTo>
                  <a:pt x="7940" y="4783"/>
                </a:lnTo>
                <a:lnTo>
                  <a:pt x="6877" y="4471"/>
                </a:lnTo>
                <a:lnTo>
                  <a:pt x="5908" y="4127"/>
                </a:lnTo>
                <a:lnTo>
                  <a:pt x="5001" y="3720"/>
                </a:lnTo>
                <a:lnTo>
                  <a:pt x="4220" y="3314"/>
                </a:lnTo>
                <a:lnTo>
                  <a:pt x="3501" y="2908"/>
                </a:lnTo>
                <a:lnTo>
                  <a:pt x="2845" y="2470"/>
                </a:lnTo>
                <a:lnTo>
                  <a:pt x="2282" y="2064"/>
                </a:lnTo>
                <a:lnTo>
                  <a:pt x="1813" y="1657"/>
                </a:lnTo>
                <a:lnTo>
                  <a:pt x="1376" y="1282"/>
                </a:lnTo>
                <a:lnTo>
                  <a:pt x="1063" y="907"/>
                </a:lnTo>
                <a:lnTo>
                  <a:pt x="782" y="626"/>
                </a:lnTo>
                <a:lnTo>
                  <a:pt x="438" y="157"/>
                </a:lnTo>
                <a:lnTo>
                  <a:pt x="344" y="63"/>
                </a:lnTo>
                <a:lnTo>
                  <a:pt x="313" y="32"/>
                </a:lnTo>
                <a:lnTo>
                  <a:pt x="313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1"/>
          <p:cNvSpPr/>
          <p:nvPr/>
        </p:nvSpPr>
        <p:spPr>
          <a:xfrm>
            <a:off x="1629241" y="2766347"/>
            <a:ext cx="179399" cy="128171"/>
          </a:xfrm>
          <a:custGeom>
            <a:avLst/>
            <a:gdLst/>
            <a:ahLst/>
            <a:cxnLst/>
            <a:rect l="l" t="t" r="r" b="b"/>
            <a:pathLst>
              <a:path w="3502" h="2502" extrusionOk="0">
                <a:moveTo>
                  <a:pt x="1345" y="1"/>
                </a:moveTo>
                <a:lnTo>
                  <a:pt x="1157" y="32"/>
                </a:lnTo>
                <a:lnTo>
                  <a:pt x="1001" y="63"/>
                </a:lnTo>
                <a:lnTo>
                  <a:pt x="813" y="126"/>
                </a:lnTo>
                <a:lnTo>
                  <a:pt x="657" y="188"/>
                </a:lnTo>
                <a:lnTo>
                  <a:pt x="532" y="282"/>
                </a:lnTo>
                <a:lnTo>
                  <a:pt x="407" y="407"/>
                </a:lnTo>
                <a:lnTo>
                  <a:pt x="282" y="532"/>
                </a:lnTo>
                <a:lnTo>
                  <a:pt x="188" y="657"/>
                </a:lnTo>
                <a:lnTo>
                  <a:pt x="94" y="845"/>
                </a:lnTo>
                <a:lnTo>
                  <a:pt x="32" y="1001"/>
                </a:lnTo>
                <a:lnTo>
                  <a:pt x="1" y="1189"/>
                </a:lnTo>
                <a:lnTo>
                  <a:pt x="1" y="1376"/>
                </a:lnTo>
                <a:lnTo>
                  <a:pt x="1" y="1501"/>
                </a:lnTo>
                <a:lnTo>
                  <a:pt x="63" y="1626"/>
                </a:lnTo>
                <a:lnTo>
                  <a:pt x="126" y="1751"/>
                </a:lnTo>
                <a:lnTo>
                  <a:pt x="251" y="1814"/>
                </a:lnTo>
                <a:lnTo>
                  <a:pt x="813" y="2158"/>
                </a:lnTo>
                <a:lnTo>
                  <a:pt x="1157" y="2314"/>
                </a:lnTo>
                <a:lnTo>
                  <a:pt x="1501" y="2439"/>
                </a:lnTo>
                <a:lnTo>
                  <a:pt x="1845" y="2470"/>
                </a:lnTo>
                <a:lnTo>
                  <a:pt x="2220" y="2501"/>
                </a:lnTo>
                <a:lnTo>
                  <a:pt x="2876" y="2439"/>
                </a:lnTo>
                <a:lnTo>
                  <a:pt x="3033" y="2408"/>
                </a:lnTo>
                <a:lnTo>
                  <a:pt x="3189" y="2345"/>
                </a:lnTo>
                <a:lnTo>
                  <a:pt x="3314" y="2251"/>
                </a:lnTo>
                <a:lnTo>
                  <a:pt x="3408" y="2158"/>
                </a:lnTo>
                <a:lnTo>
                  <a:pt x="3470" y="2001"/>
                </a:lnTo>
                <a:lnTo>
                  <a:pt x="3501" y="1876"/>
                </a:lnTo>
                <a:lnTo>
                  <a:pt x="3501" y="1720"/>
                </a:lnTo>
                <a:lnTo>
                  <a:pt x="3470" y="1564"/>
                </a:lnTo>
                <a:lnTo>
                  <a:pt x="3314" y="1220"/>
                </a:lnTo>
                <a:lnTo>
                  <a:pt x="3095" y="939"/>
                </a:lnTo>
                <a:lnTo>
                  <a:pt x="2845" y="689"/>
                </a:lnTo>
                <a:lnTo>
                  <a:pt x="2533" y="470"/>
                </a:lnTo>
                <a:lnTo>
                  <a:pt x="2032" y="188"/>
                </a:lnTo>
                <a:lnTo>
                  <a:pt x="1876" y="95"/>
                </a:lnTo>
                <a:lnTo>
                  <a:pt x="1689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31"/>
          <p:cNvSpPr/>
          <p:nvPr/>
        </p:nvSpPr>
        <p:spPr>
          <a:xfrm>
            <a:off x="2545102" y="1912935"/>
            <a:ext cx="200248" cy="325090"/>
          </a:xfrm>
          <a:custGeom>
            <a:avLst/>
            <a:gdLst/>
            <a:ahLst/>
            <a:cxnLst/>
            <a:rect l="l" t="t" r="r" b="b"/>
            <a:pathLst>
              <a:path w="3909" h="6346" extrusionOk="0">
                <a:moveTo>
                  <a:pt x="501" y="1"/>
                </a:moveTo>
                <a:lnTo>
                  <a:pt x="1" y="4752"/>
                </a:lnTo>
                <a:lnTo>
                  <a:pt x="1" y="4971"/>
                </a:lnTo>
                <a:lnTo>
                  <a:pt x="1" y="5189"/>
                </a:lnTo>
                <a:lnTo>
                  <a:pt x="63" y="5377"/>
                </a:lnTo>
                <a:lnTo>
                  <a:pt x="126" y="5564"/>
                </a:lnTo>
                <a:lnTo>
                  <a:pt x="220" y="5721"/>
                </a:lnTo>
                <a:lnTo>
                  <a:pt x="345" y="5877"/>
                </a:lnTo>
                <a:lnTo>
                  <a:pt x="501" y="6002"/>
                </a:lnTo>
                <a:lnTo>
                  <a:pt x="657" y="6127"/>
                </a:lnTo>
                <a:lnTo>
                  <a:pt x="814" y="6221"/>
                </a:lnTo>
                <a:lnTo>
                  <a:pt x="1001" y="6283"/>
                </a:lnTo>
                <a:lnTo>
                  <a:pt x="1157" y="6346"/>
                </a:lnTo>
                <a:lnTo>
                  <a:pt x="1564" y="6346"/>
                </a:lnTo>
                <a:lnTo>
                  <a:pt x="1751" y="6315"/>
                </a:lnTo>
                <a:lnTo>
                  <a:pt x="1970" y="6252"/>
                </a:lnTo>
                <a:lnTo>
                  <a:pt x="2158" y="6158"/>
                </a:lnTo>
                <a:lnTo>
                  <a:pt x="3908" y="5158"/>
                </a:lnTo>
                <a:lnTo>
                  <a:pt x="3908" y="5127"/>
                </a:lnTo>
                <a:lnTo>
                  <a:pt x="1032" y="751"/>
                </a:lnTo>
                <a:lnTo>
                  <a:pt x="782" y="344"/>
                </a:lnTo>
                <a:lnTo>
                  <a:pt x="501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31"/>
          <p:cNvSpPr/>
          <p:nvPr/>
        </p:nvSpPr>
        <p:spPr>
          <a:xfrm>
            <a:off x="1078464" y="3019349"/>
            <a:ext cx="361922" cy="169768"/>
          </a:xfrm>
          <a:custGeom>
            <a:avLst/>
            <a:gdLst/>
            <a:ahLst/>
            <a:cxnLst/>
            <a:rect l="l" t="t" r="r" b="b"/>
            <a:pathLst>
              <a:path w="7065" h="3314" extrusionOk="0">
                <a:moveTo>
                  <a:pt x="4314" y="1"/>
                </a:moveTo>
                <a:lnTo>
                  <a:pt x="3595" y="63"/>
                </a:lnTo>
                <a:lnTo>
                  <a:pt x="2907" y="157"/>
                </a:lnTo>
                <a:lnTo>
                  <a:pt x="2563" y="251"/>
                </a:lnTo>
                <a:lnTo>
                  <a:pt x="2251" y="344"/>
                </a:lnTo>
                <a:lnTo>
                  <a:pt x="1938" y="469"/>
                </a:lnTo>
                <a:lnTo>
                  <a:pt x="1657" y="594"/>
                </a:lnTo>
                <a:lnTo>
                  <a:pt x="1407" y="751"/>
                </a:lnTo>
                <a:lnTo>
                  <a:pt x="1157" y="938"/>
                </a:lnTo>
                <a:lnTo>
                  <a:pt x="938" y="1095"/>
                </a:lnTo>
                <a:lnTo>
                  <a:pt x="750" y="1282"/>
                </a:lnTo>
                <a:lnTo>
                  <a:pt x="406" y="1657"/>
                </a:lnTo>
                <a:lnTo>
                  <a:pt x="281" y="1845"/>
                </a:lnTo>
                <a:lnTo>
                  <a:pt x="156" y="2032"/>
                </a:lnTo>
                <a:lnTo>
                  <a:pt x="63" y="2220"/>
                </a:lnTo>
                <a:lnTo>
                  <a:pt x="31" y="2376"/>
                </a:lnTo>
                <a:lnTo>
                  <a:pt x="0" y="2532"/>
                </a:lnTo>
                <a:lnTo>
                  <a:pt x="0" y="2689"/>
                </a:lnTo>
                <a:lnTo>
                  <a:pt x="31" y="2814"/>
                </a:lnTo>
                <a:lnTo>
                  <a:pt x="94" y="2907"/>
                </a:lnTo>
                <a:lnTo>
                  <a:pt x="219" y="2970"/>
                </a:lnTo>
                <a:lnTo>
                  <a:pt x="375" y="3064"/>
                </a:lnTo>
                <a:lnTo>
                  <a:pt x="594" y="3126"/>
                </a:lnTo>
                <a:lnTo>
                  <a:pt x="844" y="3189"/>
                </a:lnTo>
                <a:lnTo>
                  <a:pt x="1469" y="3251"/>
                </a:lnTo>
                <a:lnTo>
                  <a:pt x="2188" y="3314"/>
                </a:lnTo>
                <a:lnTo>
                  <a:pt x="2938" y="3283"/>
                </a:lnTo>
                <a:lnTo>
                  <a:pt x="3689" y="3220"/>
                </a:lnTo>
                <a:lnTo>
                  <a:pt x="4064" y="3158"/>
                </a:lnTo>
                <a:lnTo>
                  <a:pt x="4407" y="3095"/>
                </a:lnTo>
                <a:lnTo>
                  <a:pt x="4751" y="3001"/>
                </a:lnTo>
                <a:lnTo>
                  <a:pt x="5033" y="2907"/>
                </a:lnTo>
                <a:lnTo>
                  <a:pt x="5314" y="2782"/>
                </a:lnTo>
                <a:lnTo>
                  <a:pt x="5595" y="2595"/>
                </a:lnTo>
                <a:lnTo>
                  <a:pt x="5845" y="2407"/>
                </a:lnTo>
                <a:lnTo>
                  <a:pt x="6095" y="2220"/>
                </a:lnTo>
                <a:lnTo>
                  <a:pt x="6314" y="2001"/>
                </a:lnTo>
                <a:lnTo>
                  <a:pt x="6502" y="1751"/>
                </a:lnTo>
                <a:lnTo>
                  <a:pt x="6689" y="1532"/>
                </a:lnTo>
                <a:lnTo>
                  <a:pt x="6846" y="1282"/>
                </a:lnTo>
                <a:lnTo>
                  <a:pt x="6939" y="1063"/>
                </a:lnTo>
                <a:lnTo>
                  <a:pt x="7033" y="844"/>
                </a:lnTo>
                <a:lnTo>
                  <a:pt x="7064" y="657"/>
                </a:lnTo>
                <a:lnTo>
                  <a:pt x="7064" y="469"/>
                </a:lnTo>
                <a:lnTo>
                  <a:pt x="7002" y="313"/>
                </a:lnTo>
                <a:lnTo>
                  <a:pt x="6908" y="188"/>
                </a:lnTo>
                <a:lnTo>
                  <a:pt x="6752" y="126"/>
                </a:lnTo>
                <a:lnTo>
                  <a:pt x="6533" y="94"/>
                </a:lnTo>
                <a:lnTo>
                  <a:pt x="6095" y="32"/>
                </a:lnTo>
                <a:lnTo>
                  <a:pt x="5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31"/>
          <p:cNvSpPr/>
          <p:nvPr/>
        </p:nvSpPr>
        <p:spPr>
          <a:xfrm>
            <a:off x="604473" y="2539010"/>
            <a:ext cx="97742" cy="363510"/>
          </a:xfrm>
          <a:custGeom>
            <a:avLst/>
            <a:gdLst/>
            <a:ahLst/>
            <a:cxnLst/>
            <a:rect l="l" t="t" r="r" b="b"/>
            <a:pathLst>
              <a:path w="1908" h="7096" extrusionOk="0">
                <a:moveTo>
                  <a:pt x="1908" y="0"/>
                </a:moveTo>
                <a:lnTo>
                  <a:pt x="1658" y="250"/>
                </a:lnTo>
                <a:lnTo>
                  <a:pt x="1408" y="532"/>
                </a:lnTo>
                <a:lnTo>
                  <a:pt x="1095" y="938"/>
                </a:lnTo>
                <a:lnTo>
                  <a:pt x="782" y="1438"/>
                </a:lnTo>
                <a:lnTo>
                  <a:pt x="470" y="2001"/>
                </a:lnTo>
                <a:lnTo>
                  <a:pt x="345" y="2313"/>
                </a:lnTo>
                <a:lnTo>
                  <a:pt x="220" y="2657"/>
                </a:lnTo>
                <a:lnTo>
                  <a:pt x="126" y="3001"/>
                </a:lnTo>
                <a:lnTo>
                  <a:pt x="63" y="3376"/>
                </a:lnTo>
                <a:lnTo>
                  <a:pt x="1" y="4064"/>
                </a:lnTo>
                <a:lnTo>
                  <a:pt x="1" y="4689"/>
                </a:lnTo>
                <a:lnTo>
                  <a:pt x="32" y="5220"/>
                </a:lnTo>
                <a:lnTo>
                  <a:pt x="157" y="5689"/>
                </a:lnTo>
                <a:lnTo>
                  <a:pt x="282" y="6096"/>
                </a:lnTo>
                <a:lnTo>
                  <a:pt x="470" y="6439"/>
                </a:lnTo>
                <a:lnTo>
                  <a:pt x="657" y="6689"/>
                </a:lnTo>
                <a:lnTo>
                  <a:pt x="845" y="6908"/>
                </a:lnTo>
                <a:lnTo>
                  <a:pt x="1032" y="7033"/>
                </a:lnTo>
                <a:lnTo>
                  <a:pt x="1189" y="7096"/>
                </a:lnTo>
                <a:lnTo>
                  <a:pt x="1345" y="7096"/>
                </a:lnTo>
                <a:lnTo>
                  <a:pt x="1501" y="7033"/>
                </a:lnTo>
                <a:lnTo>
                  <a:pt x="1595" y="6908"/>
                </a:lnTo>
                <a:lnTo>
                  <a:pt x="1689" y="6752"/>
                </a:lnTo>
                <a:lnTo>
                  <a:pt x="1720" y="6564"/>
                </a:lnTo>
                <a:lnTo>
                  <a:pt x="1751" y="6346"/>
                </a:ln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31"/>
          <p:cNvSpPr/>
          <p:nvPr/>
        </p:nvSpPr>
        <p:spPr>
          <a:xfrm>
            <a:off x="2540338" y="2335646"/>
            <a:ext cx="97691" cy="131347"/>
          </a:xfrm>
          <a:custGeom>
            <a:avLst/>
            <a:gdLst/>
            <a:ahLst/>
            <a:cxnLst/>
            <a:rect l="l" t="t" r="r" b="b"/>
            <a:pathLst>
              <a:path w="1907" h="2564" extrusionOk="0">
                <a:moveTo>
                  <a:pt x="1063" y="1"/>
                </a:moveTo>
                <a:lnTo>
                  <a:pt x="938" y="32"/>
                </a:lnTo>
                <a:lnTo>
                  <a:pt x="782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20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4"/>
                </a:lnTo>
                <a:lnTo>
                  <a:pt x="63" y="2001"/>
                </a:lnTo>
                <a:lnTo>
                  <a:pt x="156" y="2157"/>
                </a:lnTo>
                <a:lnTo>
                  <a:pt x="281" y="2251"/>
                </a:lnTo>
                <a:lnTo>
                  <a:pt x="844" y="2564"/>
                </a:lnTo>
                <a:lnTo>
                  <a:pt x="1907" y="438"/>
                </a:lnTo>
                <a:lnTo>
                  <a:pt x="1313" y="63"/>
                </a:lnTo>
                <a:lnTo>
                  <a:pt x="1188" y="32"/>
                </a:lnTo>
                <a:lnTo>
                  <a:pt x="1063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31"/>
          <p:cNvSpPr/>
          <p:nvPr/>
        </p:nvSpPr>
        <p:spPr>
          <a:xfrm>
            <a:off x="2570766" y="2353267"/>
            <a:ext cx="80069" cy="116952"/>
          </a:xfrm>
          <a:custGeom>
            <a:avLst/>
            <a:gdLst/>
            <a:ahLst/>
            <a:cxnLst/>
            <a:rect l="l" t="t" r="r" b="b"/>
            <a:pathLst>
              <a:path w="1563" h="2283" extrusionOk="0">
                <a:moveTo>
                  <a:pt x="1094" y="0"/>
                </a:moveTo>
                <a:lnTo>
                  <a:pt x="938" y="32"/>
                </a:lnTo>
                <a:lnTo>
                  <a:pt x="781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19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3"/>
                </a:lnTo>
                <a:lnTo>
                  <a:pt x="63" y="1970"/>
                </a:lnTo>
                <a:lnTo>
                  <a:pt x="125" y="2095"/>
                </a:lnTo>
                <a:lnTo>
                  <a:pt x="219" y="2220"/>
                </a:lnTo>
                <a:lnTo>
                  <a:pt x="344" y="2251"/>
                </a:lnTo>
                <a:lnTo>
                  <a:pt x="469" y="2282"/>
                </a:lnTo>
                <a:lnTo>
                  <a:pt x="625" y="2251"/>
                </a:lnTo>
                <a:lnTo>
                  <a:pt x="781" y="2188"/>
                </a:lnTo>
                <a:lnTo>
                  <a:pt x="938" y="2063"/>
                </a:lnTo>
                <a:lnTo>
                  <a:pt x="1094" y="1938"/>
                </a:lnTo>
                <a:lnTo>
                  <a:pt x="1219" y="1751"/>
                </a:lnTo>
                <a:lnTo>
                  <a:pt x="1344" y="1563"/>
                </a:lnTo>
                <a:lnTo>
                  <a:pt x="1438" y="1345"/>
                </a:lnTo>
                <a:lnTo>
                  <a:pt x="1500" y="1126"/>
                </a:lnTo>
                <a:lnTo>
                  <a:pt x="1532" y="907"/>
                </a:lnTo>
                <a:lnTo>
                  <a:pt x="1563" y="688"/>
                </a:lnTo>
                <a:lnTo>
                  <a:pt x="1532" y="501"/>
                </a:lnTo>
                <a:lnTo>
                  <a:pt x="1500" y="313"/>
                </a:lnTo>
                <a:lnTo>
                  <a:pt x="1438" y="188"/>
                </a:lnTo>
                <a:lnTo>
                  <a:pt x="1344" y="94"/>
                </a:lnTo>
                <a:lnTo>
                  <a:pt x="1219" y="32"/>
                </a:lnTo>
                <a:lnTo>
                  <a:pt x="1094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31"/>
          <p:cNvSpPr/>
          <p:nvPr/>
        </p:nvSpPr>
        <p:spPr>
          <a:xfrm>
            <a:off x="2581934" y="2370888"/>
            <a:ext cx="57733" cy="81708"/>
          </a:xfrm>
          <a:custGeom>
            <a:avLst/>
            <a:gdLst/>
            <a:ahLst/>
            <a:cxnLst/>
            <a:rect l="l" t="t" r="r" b="b"/>
            <a:pathLst>
              <a:path w="1127" h="1595" extrusionOk="0">
                <a:moveTo>
                  <a:pt x="657" y="0"/>
                </a:moveTo>
                <a:lnTo>
                  <a:pt x="563" y="63"/>
                </a:lnTo>
                <a:lnTo>
                  <a:pt x="438" y="157"/>
                </a:lnTo>
                <a:lnTo>
                  <a:pt x="345" y="250"/>
                </a:lnTo>
                <a:lnTo>
                  <a:pt x="157" y="500"/>
                </a:lnTo>
                <a:lnTo>
                  <a:pt x="32" y="813"/>
                </a:lnTo>
                <a:lnTo>
                  <a:pt x="1" y="969"/>
                </a:lnTo>
                <a:lnTo>
                  <a:pt x="1" y="1126"/>
                </a:lnTo>
                <a:lnTo>
                  <a:pt x="1" y="1251"/>
                </a:lnTo>
                <a:lnTo>
                  <a:pt x="32" y="1376"/>
                </a:lnTo>
                <a:lnTo>
                  <a:pt x="95" y="1469"/>
                </a:lnTo>
                <a:lnTo>
                  <a:pt x="157" y="1563"/>
                </a:lnTo>
                <a:lnTo>
                  <a:pt x="251" y="1594"/>
                </a:lnTo>
                <a:lnTo>
                  <a:pt x="438" y="1594"/>
                </a:lnTo>
                <a:lnTo>
                  <a:pt x="563" y="1532"/>
                </a:lnTo>
                <a:lnTo>
                  <a:pt x="657" y="1469"/>
                </a:lnTo>
                <a:lnTo>
                  <a:pt x="782" y="1344"/>
                </a:lnTo>
                <a:lnTo>
                  <a:pt x="939" y="1094"/>
                </a:lnTo>
                <a:lnTo>
                  <a:pt x="1064" y="782"/>
                </a:lnTo>
                <a:lnTo>
                  <a:pt x="1095" y="625"/>
                </a:lnTo>
                <a:lnTo>
                  <a:pt x="1126" y="469"/>
                </a:lnTo>
                <a:lnTo>
                  <a:pt x="1095" y="344"/>
                </a:lnTo>
                <a:lnTo>
                  <a:pt x="1064" y="219"/>
                </a:lnTo>
                <a:lnTo>
                  <a:pt x="1032" y="125"/>
                </a:lnTo>
                <a:lnTo>
                  <a:pt x="939" y="63"/>
                </a:lnTo>
                <a:lnTo>
                  <a:pt x="876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31"/>
          <p:cNvSpPr/>
          <p:nvPr/>
        </p:nvSpPr>
        <p:spPr>
          <a:xfrm>
            <a:off x="2593152" y="2385283"/>
            <a:ext cx="35296" cy="52918"/>
          </a:xfrm>
          <a:custGeom>
            <a:avLst/>
            <a:gdLst/>
            <a:ahLst/>
            <a:cxnLst/>
            <a:rect l="l" t="t" r="r" b="b"/>
            <a:pathLst>
              <a:path w="689" h="1033" extrusionOk="0">
                <a:moveTo>
                  <a:pt x="469" y="1"/>
                </a:moveTo>
                <a:lnTo>
                  <a:pt x="344" y="63"/>
                </a:lnTo>
                <a:lnTo>
                  <a:pt x="188" y="157"/>
                </a:lnTo>
                <a:lnTo>
                  <a:pt x="94" y="344"/>
                </a:lnTo>
                <a:lnTo>
                  <a:pt x="1" y="532"/>
                </a:lnTo>
                <a:lnTo>
                  <a:pt x="1" y="720"/>
                </a:lnTo>
                <a:lnTo>
                  <a:pt x="1" y="876"/>
                </a:lnTo>
                <a:lnTo>
                  <a:pt x="94" y="1001"/>
                </a:lnTo>
                <a:lnTo>
                  <a:pt x="157" y="1032"/>
                </a:lnTo>
                <a:lnTo>
                  <a:pt x="188" y="1032"/>
                </a:lnTo>
                <a:lnTo>
                  <a:pt x="344" y="1001"/>
                </a:lnTo>
                <a:lnTo>
                  <a:pt x="469" y="876"/>
                </a:lnTo>
                <a:lnTo>
                  <a:pt x="595" y="720"/>
                </a:lnTo>
                <a:lnTo>
                  <a:pt x="657" y="532"/>
                </a:lnTo>
                <a:lnTo>
                  <a:pt x="688" y="313"/>
                </a:lnTo>
                <a:lnTo>
                  <a:pt x="657" y="157"/>
                </a:lnTo>
                <a:lnTo>
                  <a:pt x="595" y="63"/>
                </a:lnTo>
                <a:lnTo>
                  <a:pt x="532" y="32"/>
                </a:lnTo>
                <a:lnTo>
                  <a:pt x="469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5" name="Google Shape;445;p31"/>
          <p:cNvSpPr/>
          <p:nvPr/>
        </p:nvSpPr>
        <p:spPr>
          <a:xfrm>
            <a:off x="2604370" y="2402904"/>
            <a:ext cx="11270" cy="17673"/>
          </a:xfrm>
          <a:custGeom>
            <a:avLst/>
            <a:gdLst/>
            <a:ahLst/>
            <a:cxnLst/>
            <a:rect l="l" t="t" r="r" b="b"/>
            <a:pathLst>
              <a:path w="220" h="345" extrusionOk="0">
                <a:moveTo>
                  <a:pt x="157" y="0"/>
                </a:moveTo>
                <a:lnTo>
                  <a:pt x="125" y="32"/>
                </a:lnTo>
                <a:lnTo>
                  <a:pt x="32" y="125"/>
                </a:lnTo>
                <a:lnTo>
                  <a:pt x="0" y="250"/>
                </a:lnTo>
                <a:lnTo>
                  <a:pt x="0" y="282"/>
                </a:lnTo>
                <a:lnTo>
                  <a:pt x="32" y="313"/>
                </a:lnTo>
                <a:lnTo>
                  <a:pt x="63" y="344"/>
                </a:lnTo>
                <a:lnTo>
                  <a:pt x="125" y="313"/>
                </a:lnTo>
                <a:lnTo>
                  <a:pt x="188" y="250"/>
                </a:lnTo>
                <a:lnTo>
                  <a:pt x="219" y="125"/>
                </a:lnTo>
                <a:lnTo>
                  <a:pt x="219" y="63"/>
                </a:lnTo>
                <a:lnTo>
                  <a:pt x="188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2409047" y="2266799"/>
            <a:ext cx="890334" cy="1208969"/>
          </a:xfrm>
          <a:custGeom>
            <a:avLst/>
            <a:gdLst/>
            <a:ahLst/>
            <a:cxnLst/>
            <a:rect l="l" t="t" r="r" b="b"/>
            <a:pathLst>
              <a:path w="17380" h="23600" extrusionOk="0">
                <a:moveTo>
                  <a:pt x="13628" y="1"/>
                </a:moveTo>
                <a:lnTo>
                  <a:pt x="13441" y="32"/>
                </a:lnTo>
                <a:lnTo>
                  <a:pt x="13253" y="63"/>
                </a:lnTo>
                <a:lnTo>
                  <a:pt x="13066" y="126"/>
                </a:lnTo>
                <a:lnTo>
                  <a:pt x="12909" y="219"/>
                </a:lnTo>
                <a:lnTo>
                  <a:pt x="12753" y="313"/>
                </a:lnTo>
                <a:lnTo>
                  <a:pt x="12597" y="438"/>
                </a:lnTo>
                <a:lnTo>
                  <a:pt x="12472" y="594"/>
                </a:lnTo>
                <a:lnTo>
                  <a:pt x="12378" y="751"/>
                </a:lnTo>
                <a:lnTo>
                  <a:pt x="12284" y="907"/>
                </a:lnTo>
                <a:lnTo>
                  <a:pt x="12222" y="1095"/>
                </a:lnTo>
                <a:lnTo>
                  <a:pt x="12190" y="1282"/>
                </a:lnTo>
                <a:lnTo>
                  <a:pt x="12159" y="1470"/>
                </a:lnTo>
                <a:lnTo>
                  <a:pt x="12159" y="20599"/>
                </a:lnTo>
                <a:lnTo>
                  <a:pt x="12159" y="20881"/>
                </a:lnTo>
                <a:lnTo>
                  <a:pt x="12097" y="21162"/>
                </a:lnTo>
                <a:lnTo>
                  <a:pt x="12003" y="21443"/>
                </a:lnTo>
                <a:lnTo>
                  <a:pt x="11878" y="21724"/>
                </a:lnTo>
                <a:lnTo>
                  <a:pt x="11690" y="21943"/>
                </a:lnTo>
                <a:lnTo>
                  <a:pt x="11503" y="22162"/>
                </a:lnTo>
                <a:lnTo>
                  <a:pt x="11284" y="22381"/>
                </a:lnTo>
                <a:lnTo>
                  <a:pt x="11034" y="22537"/>
                </a:lnTo>
                <a:lnTo>
                  <a:pt x="10784" y="22662"/>
                </a:lnTo>
                <a:lnTo>
                  <a:pt x="10534" y="22756"/>
                </a:lnTo>
                <a:lnTo>
                  <a:pt x="10284" y="22787"/>
                </a:lnTo>
                <a:lnTo>
                  <a:pt x="10002" y="22818"/>
                </a:lnTo>
                <a:lnTo>
                  <a:pt x="9721" y="22787"/>
                </a:lnTo>
                <a:lnTo>
                  <a:pt x="9471" y="22756"/>
                </a:lnTo>
                <a:lnTo>
                  <a:pt x="9190" y="22662"/>
                </a:lnTo>
                <a:lnTo>
                  <a:pt x="8940" y="22537"/>
                </a:lnTo>
                <a:lnTo>
                  <a:pt x="8252" y="22131"/>
                </a:lnTo>
                <a:lnTo>
                  <a:pt x="8158" y="22037"/>
                </a:lnTo>
                <a:lnTo>
                  <a:pt x="8064" y="21943"/>
                </a:lnTo>
                <a:lnTo>
                  <a:pt x="8002" y="21787"/>
                </a:lnTo>
                <a:lnTo>
                  <a:pt x="7971" y="21631"/>
                </a:lnTo>
                <a:lnTo>
                  <a:pt x="8002" y="21506"/>
                </a:lnTo>
                <a:lnTo>
                  <a:pt x="8064" y="21349"/>
                </a:lnTo>
                <a:lnTo>
                  <a:pt x="8158" y="21224"/>
                </a:lnTo>
                <a:lnTo>
                  <a:pt x="8252" y="21131"/>
                </a:lnTo>
                <a:lnTo>
                  <a:pt x="9002" y="20724"/>
                </a:lnTo>
                <a:lnTo>
                  <a:pt x="9127" y="20630"/>
                </a:lnTo>
                <a:lnTo>
                  <a:pt x="9252" y="20505"/>
                </a:lnTo>
                <a:lnTo>
                  <a:pt x="9377" y="20412"/>
                </a:lnTo>
                <a:lnTo>
                  <a:pt x="9471" y="20255"/>
                </a:lnTo>
                <a:lnTo>
                  <a:pt x="9534" y="20130"/>
                </a:lnTo>
                <a:lnTo>
                  <a:pt x="9565" y="19974"/>
                </a:lnTo>
                <a:lnTo>
                  <a:pt x="9627" y="19787"/>
                </a:lnTo>
                <a:lnTo>
                  <a:pt x="9627" y="19630"/>
                </a:lnTo>
                <a:lnTo>
                  <a:pt x="9627" y="19474"/>
                </a:lnTo>
                <a:lnTo>
                  <a:pt x="9565" y="19286"/>
                </a:lnTo>
                <a:lnTo>
                  <a:pt x="9534" y="19161"/>
                </a:lnTo>
                <a:lnTo>
                  <a:pt x="9471" y="19005"/>
                </a:lnTo>
                <a:lnTo>
                  <a:pt x="9377" y="18880"/>
                </a:lnTo>
                <a:lnTo>
                  <a:pt x="9252" y="18755"/>
                </a:lnTo>
                <a:lnTo>
                  <a:pt x="9127" y="18630"/>
                </a:lnTo>
                <a:lnTo>
                  <a:pt x="9002" y="18536"/>
                </a:lnTo>
                <a:lnTo>
                  <a:pt x="8721" y="18411"/>
                </a:lnTo>
                <a:lnTo>
                  <a:pt x="8440" y="18317"/>
                </a:lnTo>
                <a:lnTo>
                  <a:pt x="8158" y="18255"/>
                </a:lnTo>
                <a:lnTo>
                  <a:pt x="7846" y="18224"/>
                </a:lnTo>
                <a:lnTo>
                  <a:pt x="7564" y="18255"/>
                </a:lnTo>
                <a:lnTo>
                  <a:pt x="7252" y="18317"/>
                </a:lnTo>
                <a:lnTo>
                  <a:pt x="6970" y="18411"/>
                </a:lnTo>
                <a:lnTo>
                  <a:pt x="6689" y="18536"/>
                </a:lnTo>
                <a:lnTo>
                  <a:pt x="3407" y="20443"/>
                </a:lnTo>
                <a:lnTo>
                  <a:pt x="3126" y="20568"/>
                </a:lnTo>
                <a:lnTo>
                  <a:pt x="2844" y="20662"/>
                </a:lnTo>
                <a:lnTo>
                  <a:pt x="2532" y="20724"/>
                </a:lnTo>
                <a:lnTo>
                  <a:pt x="2219" y="20755"/>
                </a:lnTo>
                <a:lnTo>
                  <a:pt x="1907" y="20724"/>
                </a:lnTo>
                <a:lnTo>
                  <a:pt x="1625" y="20662"/>
                </a:lnTo>
                <a:lnTo>
                  <a:pt x="1313" y="20568"/>
                </a:lnTo>
                <a:lnTo>
                  <a:pt x="1032" y="20443"/>
                </a:lnTo>
                <a:lnTo>
                  <a:pt x="906" y="20349"/>
                </a:lnTo>
                <a:lnTo>
                  <a:pt x="844" y="20255"/>
                </a:lnTo>
                <a:lnTo>
                  <a:pt x="781" y="20130"/>
                </a:lnTo>
                <a:lnTo>
                  <a:pt x="781" y="19974"/>
                </a:lnTo>
                <a:lnTo>
                  <a:pt x="781" y="19849"/>
                </a:lnTo>
                <a:lnTo>
                  <a:pt x="844" y="19724"/>
                </a:lnTo>
                <a:lnTo>
                  <a:pt x="906" y="19599"/>
                </a:lnTo>
                <a:lnTo>
                  <a:pt x="1032" y="19536"/>
                </a:lnTo>
                <a:lnTo>
                  <a:pt x="4345" y="17630"/>
                </a:lnTo>
                <a:lnTo>
                  <a:pt x="4626" y="17442"/>
                </a:lnTo>
                <a:lnTo>
                  <a:pt x="4876" y="17223"/>
                </a:lnTo>
                <a:lnTo>
                  <a:pt x="5095" y="16973"/>
                </a:lnTo>
                <a:lnTo>
                  <a:pt x="5251" y="16692"/>
                </a:lnTo>
                <a:lnTo>
                  <a:pt x="5408" y="16411"/>
                </a:lnTo>
                <a:lnTo>
                  <a:pt x="5501" y="16098"/>
                </a:lnTo>
                <a:lnTo>
                  <a:pt x="5595" y="15754"/>
                </a:lnTo>
                <a:lnTo>
                  <a:pt x="5595" y="15442"/>
                </a:lnTo>
                <a:lnTo>
                  <a:pt x="5595" y="4377"/>
                </a:lnTo>
                <a:lnTo>
                  <a:pt x="5595" y="4127"/>
                </a:lnTo>
                <a:lnTo>
                  <a:pt x="5533" y="3908"/>
                </a:lnTo>
                <a:lnTo>
                  <a:pt x="5470" y="3689"/>
                </a:lnTo>
                <a:lnTo>
                  <a:pt x="5376" y="3470"/>
                </a:lnTo>
                <a:lnTo>
                  <a:pt x="5220" y="3283"/>
                </a:lnTo>
                <a:lnTo>
                  <a:pt x="5095" y="3095"/>
                </a:lnTo>
                <a:lnTo>
                  <a:pt x="4907" y="2939"/>
                </a:lnTo>
                <a:lnTo>
                  <a:pt x="4720" y="2814"/>
                </a:lnTo>
                <a:lnTo>
                  <a:pt x="4314" y="2564"/>
                </a:lnTo>
                <a:lnTo>
                  <a:pt x="4157" y="2532"/>
                </a:lnTo>
                <a:lnTo>
                  <a:pt x="4001" y="2532"/>
                </a:lnTo>
                <a:lnTo>
                  <a:pt x="3876" y="2595"/>
                </a:lnTo>
                <a:lnTo>
                  <a:pt x="3782" y="2720"/>
                </a:lnTo>
                <a:lnTo>
                  <a:pt x="3720" y="2876"/>
                </a:lnTo>
                <a:lnTo>
                  <a:pt x="3720" y="3001"/>
                </a:lnTo>
                <a:lnTo>
                  <a:pt x="3782" y="3158"/>
                </a:lnTo>
                <a:lnTo>
                  <a:pt x="3907" y="3251"/>
                </a:lnTo>
                <a:lnTo>
                  <a:pt x="4314" y="3501"/>
                </a:lnTo>
                <a:lnTo>
                  <a:pt x="4532" y="3658"/>
                </a:lnTo>
                <a:lnTo>
                  <a:pt x="4689" y="3845"/>
                </a:lnTo>
                <a:lnTo>
                  <a:pt x="4782" y="4095"/>
                </a:lnTo>
                <a:lnTo>
                  <a:pt x="4814" y="4377"/>
                </a:lnTo>
                <a:lnTo>
                  <a:pt x="4814" y="15442"/>
                </a:lnTo>
                <a:lnTo>
                  <a:pt x="4814" y="15661"/>
                </a:lnTo>
                <a:lnTo>
                  <a:pt x="4751" y="15879"/>
                </a:lnTo>
                <a:lnTo>
                  <a:pt x="4689" y="16098"/>
                </a:lnTo>
                <a:lnTo>
                  <a:pt x="4595" y="16317"/>
                </a:lnTo>
                <a:lnTo>
                  <a:pt x="4470" y="16504"/>
                </a:lnTo>
                <a:lnTo>
                  <a:pt x="4314" y="16661"/>
                </a:lnTo>
                <a:lnTo>
                  <a:pt x="4157" y="16817"/>
                </a:lnTo>
                <a:lnTo>
                  <a:pt x="3938" y="16942"/>
                </a:lnTo>
                <a:lnTo>
                  <a:pt x="656" y="18849"/>
                </a:lnTo>
                <a:lnTo>
                  <a:pt x="500" y="18943"/>
                </a:lnTo>
                <a:lnTo>
                  <a:pt x="375" y="19068"/>
                </a:lnTo>
                <a:lnTo>
                  <a:pt x="250" y="19193"/>
                </a:lnTo>
                <a:lnTo>
                  <a:pt x="156" y="19318"/>
                </a:lnTo>
                <a:lnTo>
                  <a:pt x="94" y="19474"/>
                </a:lnTo>
                <a:lnTo>
                  <a:pt x="31" y="19630"/>
                </a:lnTo>
                <a:lnTo>
                  <a:pt x="0" y="19818"/>
                </a:lnTo>
                <a:lnTo>
                  <a:pt x="0" y="19974"/>
                </a:lnTo>
                <a:lnTo>
                  <a:pt x="0" y="20162"/>
                </a:lnTo>
                <a:lnTo>
                  <a:pt x="31" y="20318"/>
                </a:lnTo>
                <a:lnTo>
                  <a:pt x="94" y="20474"/>
                </a:lnTo>
                <a:lnTo>
                  <a:pt x="156" y="20630"/>
                </a:lnTo>
                <a:lnTo>
                  <a:pt x="250" y="20787"/>
                </a:lnTo>
                <a:lnTo>
                  <a:pt x="375" y="20912"/>
                </a:lnTo>
                <a:lnTo>
                  <a:pt x="500" y="21006"/>
                </a:lnTo>
                <a:lnTo>
                  <a:pt x="656" y="21099"/>
                </a:lnTo>
                <a:lnTo>
                  <a:pt x="1032" y="21287"/>
                </a:lnTo>
                <a:lnTo>
                  <a:pt x="1407" y="21412"/>
                </a:lnTo>
                <a:lnTo>
                  <a:pt x="1813" y="21506"/>
                </a:lnTo>
                <a:lnTo>
                  <a:pt x="2219" y="21537"/>
                </a:lnTo>
                <a:lnTo>
                  <a:pt x="2626" y="21506"/>
                </a:lnTo>
                <a:lnTo>
                  <a:pt x="3032" y="21412"/>
                </a:lnTo>
                <a:lnTo>
                  <a:pt x="3438" y="21287"/>
                </a:lnTo>
                <a:lnTo>
                  <a:pt x="3813" y="21099"/>
                </a:lnTo>
                <a:lnTo>
                  <a:pt x="7095" y="19224"/>
                </a:lnTo>
                <a:lnTo>
                  <a:pt x="7283" y="19130"/>
                </a:lnTo>
                <a:lnTo>
                  <a:pt x="7471" y="19068"/>
                </a:lnTo>
                <a:lnTo>
                  <a:pt x="7658" y="19036"/>
                </a:lnTo>
                <a:lnTo>
                  <a:pt x="7846" y="19005"/>
                </a:lnTo>
                <a:lnTo>
                  <a:pt x="8033" y="19036"/>
                </a:lnTo>
                <a:lnTo>
                  <a:pt x="8252" y="19068"/>
                </a:lnTo>
                <a:lnTo>
                  <a:pt x="8440" y="19130"/>
                </a:lnTo>
                <a:lnTo>
                  <a:pt x="8596" y="19224"/>
                </a:lnTo>
                <a:lnTo>
                  <a:pt x="8721" y="19318"/>
                </a:lnTo>
                <a:lnTo>
                  <a:pt x="8815" y="19443"/>
                </a:lnTo>
                <a:lnTo>
                  <a:pt x="8846" y="19536"/>
                </a:lnTo>
                <a:lnTo>
                  <a:pt x="8846" y="19630"/>
                </a:lnTo>
                <a:lnTo>
                  <a:pt x="8846" y="19724"/>
                </a:lnTo>
                <a:lnTo>
                  <a:pt x="8815" y="19818"/>
                </a:lnTo>
                <a:lnTo>
                  <a:pt x="8721" y="19943"/>
                </a:lnTo>
                <a:lnTo>
                  <a:pt x="8596" y="20037"/>
                </a:lnTo>
                <a:lnTo>
                  <a:pt x="7877" y="20474"/>
                </a:lnTo>
                <a:lnTo>
                  <a:pt x="7721" y="20568"/>
                </a:lnTo>
                <a:lnTo>
                  <a:pt x="7596" y="20693"/>
                </a:lnTo>
                <a:lnTo>
                  <a:pt x="7471" y="20818"/>
                </a:lnTo>
                <a:lnTo>
                  <a:pt x="7377" y="20974"/>
                </a:lnTo>
                <a:lnTo>
                  <a:pt x="7314" y="21131"/>
                </a:lnTo>
                <a:lnTo>
                  <a:pt x="7252" y="21287"/>
                </a:lnTo>
                <a:lnTo>
                  <a:pt x="7220" y="21474"/>
                </a:lnTo>
                <a:lnTo>
                  <a:pt x="7189" y="21631"/>
                </a:lnTo>
                <a:lnTo>
                  <a:pt x="7220" y="21818"/>
                </a:lnTo>
                <a:lnTo>
                  <a:pt x="7252" y="22006"/>
                </a:lnTo>
                <a:lnTo>
                  <a:pt x="7314" y="22162"/>
                </a:lnTo>
                <a:lnTo>
                  <a:pt x="7377" y="22318"/>
                </a:lnTo>
                <a:lnTo>
                  <a:pt x="7471" y="22475"/>
                </a:lnTo>
                <a:lnTo>
                  <a:pt x="7596" y="22600"/>
                </a:lnTo>
                <a:lnTo>
                  <a:pt x="7721" y="22725"/>
                </a:lnTo>
                <a:lnTo>
                  <a:pt x="7877" y="22818"/>
                </a:lnTo>
                <a:lnTo>
                  <a:pt x="8565" y="23194"/>
                </a:lnTo>
                <a:lnTo>
                  <a:pt x="8908" y="23381"/>
                </a:lnTo>
                <a:lnTo>
                  <a:pt x="9252" y="23506"/>
                </a:lnTo>
                <a:lnTo>
                  <a:pt x="9627" y="23569"/>
                </a:lnTo>
                <a:lnTo>
                  <a:pt x="10002" y="23600"/>
                </a:lnTo>
                <a:lnTo>
                  <a:pt x="10377" y="23569"/>
                </a:lnTo>
                <a:lnTo>
                  <a:pt x="10721" y="23506"/>
                </a:lnTo>
                <a:lnTo>
                  <a:pt x="11096" y="23381"/>
                </a:lnTo>
                <a:lnTo>
                  <a:pt x="11440" y="23194"/>
                </a:lnTo>
                <a:lnTo>
                  <a:pt x="11753" y="22975"/>
                </a:lnTo>
                <a:lnTo>
                  <a:pt x="12065" y="22725"/>
                </a:lnTo>
                <a:lnTo>
                  <a:pt x="12315" y="22412"/>
                </a:lnTo>
                <a:lnTo>
                  <a:pt x="12534" y="22100"/>
                </a:lnTo>
                <a:lnTo>
                  <a:pt x="12722" y="21756"/>
                </a:lnTo>
                <a:lnTo>
                  <a:pt x="12847" y="21381"/>
                </a:lnTo>
                <a:lnTo>
                  <a:pt x="12909" y="20974"/>
                </a:lnTo>
                <a:lnTo>
                  <a:pt x="12941" y="20599"/>
                </a:lnTo>
                <a:lnTo>
                  <a:pt x="12941" y="1470"/>
                </a:lnTo>
                <a:lnTo>
                  <a:pt x="12972" y="1282"/>
                </a:lnTo>
                <a:lnTo>
                  <a:pt x="13034" y="1126"/>
                </a:lnTo>
                <a:lnTo>
                  <a:pt x="13159" y="1001"/>
                </a:lnTo>
                <a:lnTo>
                  <a:pt x="13284" y="876"/>
                </a:lnTo>
                <a:lnTo>
                  <a:pt x="13472" y="813"/>
                </a:lnTo>
                <a:lnTo>
                  <a:pt x="13628" y="782"/>
                </a:lnTo>
                <a:lnTo>
                  <a:pt x="13816" y="813"/>
                </a:lnTo>
                <a:lnTo>
                  <a:pt x="13972" y="876"/>
                </a:lnTo>
                <a:lnTo>
                  <a:pt x="16785" y="2501"/>
                </a:lnTo>
                <a:lnTo>
                  <a:pt x="16942" y="2564"/>
                </a:lnTo>
                <a:lnTo>
                  <a:pt x="17098" y="2532"/>
                </a:lnTo>
                <a:lnTo>
                  <a:pt x="17223" y="2470"/>
                </a:lnTo>
                <a:lnTo>
                  <a:pt x="17317" y="2376"/>
                </a:lnTo>
                <a:lnTo>
                  <a:pt x="17379" y="2220"/>
                </a:lnTo>
                <a:lnTo>
                  <a:pt x="17348" y="2064"/>
                </a:lnTo>
                <a:lnTo>
                  <a:pt x="17285" y="1938"/>
                </a:lnTo>
                <a:lnTo>
                  <a:pt x="17192" y="1845"/>
                </a:lnTo>
                <a:lnTo>
                  <a:pt x="14378" y="219"/>
                </a:lnTo>
                <a:lnTo>
                  <a:pt x="14191" y="126"/>
                </a:lnTo>
                <a:lnTo>
                  <a:pt x="14003" y="63"/>
                </a:lnTo>
                <a:lnTo>
                  <a:pt x="13816" y="32"/>
                </a:lnTo>
                <a:lnTo>
                  <a:pt x="1362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31"/>
          <p:cNvSpPr/>
          <p:nvPr/>
        </p:nvSpPr>
        <p:spPr>
          <a:xfrm>
            <a:off x="3102334" y="1866525"/>
            <a:ext cx="915948" cy="2030402"/>
          </a:xfrm>
          <a:custGeom>
            <a:avLst/>
            <a:gdLst/>
            <a:ahLst/>
            <a:cxnLst/>
            <a:rect l="l" t="t" r="r" b="b"/>
            <a:pathLst>
              <a:path w="17880" h="39635" extrusionOk="0">
                <a:moveTo>
                  <a:pt x="4189" y="0"/>
                </a:moveTo>
                <a:lnTo>
                  <a:pt x="3908" y="63"/>
                </a:lnTo>
                <a:lnTo>
                  <a:pt x="3626" y="156"/>
                </a:lnTo>
                <a:lnTo>
                  <a:pt x="3345" y="313"/>
                </a:lnTo>
                <a:lnTo>
                  <a:pt x="2970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5"/>
                </a:lnTo>
                <a:lnTo>
                  <a:pt x="1657" y="1688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32" y="3501"/>
                </a:lnTo>
                <a:lnTo>
                  <a:pt x="376" y="3907"/>
                </a:lnTo>
                <a:lnTo>
                  <a:pt x="251" y="4345"/>
                </a:lnTo>
                <a:lnTo>
                  <a:pt x="125" y="4751"/>
                </a:lnTo>
                <a:lnTo>
                  <a:pt x="63" y="5189"/>
                </a:lnTo>
                <a:lnTo>
                  <a:pt x="32" y="5627"/>
                </a:lnTo>
                <a:lnTo>
                  <a:pt x="0" y="6064"/>
                </a:lnTo>
                <a:lnTo>
                  <a:pt x="0" y="32539"/>
                </a:lnTo>
                <a:lnTo>
                  <a:pt x="12253" y="39635"/>
                </a:lnTo>
                <a:lnTo>
                  <a:pt x="17880" y="7408"/>
                </a:lnTo>
                <a:lnTo>
                  <a:pt x="5627" y="313"/>
                </a:lnTo>
                <a:lnTo>
                  <a:pt x="5564" y="281"/>
                </a:lnTo>
                <a:lnTo>
                  <a:pt x="5533" y="281"/>
                </a:lnTo>
                <a:lnTo>
                  <a:pt x="5283" y="156"/>
                </a:lnTo>
                <a:lnTo>
                  <a:pt x="5033" y="63"/>
                </a:lnTo>
                <a:lnTo>
                  <a:pt x="4752" y="31"/>
                </a:lnTo>
                <a:lnTo>
                  <a:pt x="447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31"/>
          <p:cNvSpPr/>
          <p:nvPr/>
        </p:nvSpPr>
        <p:spPr>
          <a:xfrm>
            <a:off x="3730001" y="2229968"/>
            <a:ext cx="344300" cy="1666943"/>
          </a:xfrm>
          <a:custGeom>
            <a:avLst/>
            <a:gdLst/>
            <a:ahLst/>
            <a:cxnLst/>
            <a:rect l="l" t="t" r="r" b="b"/>
            <a:pathLst>
              <a:path w="6721" h="32540" extrusionOk="0">
                <a:moveTo>
                  <a:pt x="4189" y="1"/>
                </a:moveTo>
                <a:lnTo>
                  <a:pt x="3908" y="63"/>
                </a:lnTo>
                <a:lnTo>
                  <a:pt x="3626" y="157"/>
                </a:lnTo>
                <a:lnTo>
                  <a:pt x="3345" y="313"/>
                </a:lnTo>
                <a:lnTo>
                  <a:pt x="2939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6"/>
                </a:lnTo>
                <a:lnTo>
                  <a:pt x="1657" y="1689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00" y="3501"/>
                </a:lnTo>
                <a:lnTo>
                  <a:pt x="344" y="3908"/>
                </a:lnTo>
                <a:lnTo>
                  <a:pt x="219" y="4345"/>
                </a:lnTo>
                <a:lnTo>
                  <a:pt x="125" y="4752"/>
                </a:lnTo>
                <a:lnTo>
                  <a:pt x="63" y="5189"/>
                </a:lnTo>
                <a:lnTo>
                  <a:pt x="0" y="5627"/>
                </a:lnTo>
                <a:lnTo>
                  <a:pt x="0" y="6065"/>
                </a:lnTo>
                <a:lnTo>
                  <a:pt x="0" y="32540"/>
                </a:lnTo>
                <a:lnTo>
                  <a:pt x="6721" y="28664"/>
                </a:lnTo>
                <a:lnTo>
                  <a:pt x="6721" y="2251"/>
                </a:lnTo>
                <a:lnTo>
                  <a:pt x="6689" y="1939"/>
                </a:lnTo>
                <a:lnTo>
                  <a:pt x="6627" y="1626"/>
                </a:lnTo>
                <a:lnTo>
                  <a:pt x="6533" y="1345"/>
                </a:lnTo>
                <a:lnTo>
                  <a:pt x="6408" y="1095"/>
                </a:lnTo>
                <a:lnTo>
                  <a:pt x="6221" y="845"/>
                </a:lnTo>
                <a:lnTo>
                  <a:pt x="6033" y="657"/>
                </a:lnTo>
                <a:lnTo>
                  <a:pt x="5814" y="469"/>
                </a:lnTo>
                <a:lnTo>
                  <a:pt x="5595" y="313"/>
                </a:lnTo>
                <a:lnTo>
                  <a:pt x="5345" y="188"/>
                </a:lnTo>
                <a:lnTo>
                  <a:pt x="5064" y="94"/>
                </a:lnTo>
                <a:lnTo>
                  <a:pt x="4783" y="32"/>
                </a:lnTo>
                <a:lnTo>
                  <a:pt x="450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31"/>
          <p:cNvSpPr/>
          <p:nvPr/>
        </p:nvSpPr>
        <p:spPr>
          <a:xfrm>
            <a:off x="3150384" y="2210758"/>
            <a:ext cx="542858" cy="866308"/>
          </a:xfrm>
          <a:custGeom>
            <a:avLst/>
            <a:gdLst/>
            <a:ahLst/>
            <a:cxnLst/>
            <a:rect l="l" t="t" r="r" b="b"/>
            <a:pathLst>
              <a:path w="10597" h="16911" extrusionOk="0">
                <a:moveTo>
                  <a:pt x="0" y="1"/>
                </a:moveTo>
                <a:lnTo>
                  <a:pt x="0" y="10878"/>
                </a:lnTo>
                <a:lnTo>
                  <a:pt x="10596" y="16911"/>
                </a:lnTo>
                <a:lnTo>
                  <a:pt x="10596" y="6064"/>
                </a:lnTo>
                <a:lnTo>
                  <a:pt x="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0" name="Google Shape;450;p31"/>
          <p:cNvSpPr/>
          <p:nvPr/>
        </p:nvSpPr>
        <p:spPr>
          <a:xfrm>
            <a:off x="3523459" y="2466936"/>
            <a:ext cx="144154" cy="107322"/>
          </a:xfrm>
          <a:custGeom>
            <a:avLst/>
            <a:gdLst/>
            <a:ahLst/>
            <a:cxnLst/>
            <a:rect l="l" t="t" r="r" b="b"/>
            <a:pathLst>
              <a:path w="2814" h="2095" extrusionOk="0">
                <a:moveTo>
                  <a:pt x="281" y="1"/>
                </a:moveTo>
                <a:lnTo>
                  <a:pt x="156" y="63"/>
                </a:lnTo>
                <a:lnTo>
                  <a:pt x="63" y="157"/>
                </a:lnTo>
                <a:lnTo>
                  <a:pt x="31" y="220"/>
                </a:lnTo>
                <a:lnTo>
                  <a:pt x="0" y="282"/>
                </a:lnTo>
                <a:lnTo>
                  <a:pt x="31" y="470"/>
                </a:lnTo>
                <a:lnTo>
                  <a:pt x="94" y="626"/>
                </a:lnTo>
                <a:lnTo>
                  <a:pt x="219" y="751"/>
                </a:lnTo>
                <a:lnTo>
                  <a:pt x="344" y="876"/>
                </a:lnTo>
                <a:lnTo>
                  <a:pt x="2407" y="2064"/>
                </a:lnTo>
                <a:lnTo>
                  <a:pt x="2501" y="2095"/>
                </a:lnTo>
                <a:lnTo>
                  <a:pt x="2563" y="2095"/>
                </a:lnTo>
                <a:lnTo>
                  <a:pt x="2688" y="2064"/>
                </a:lnTo>
                <a:lnTo>
                  <a:pt x="2782" y="1970"/>
                </a:lnTo>
                <a:lnTo>
                  <a:pt x="2813" y="1907"/>
                </a:lnTo>
                <a:lnTo>
                  <a:pt x="2813" y="1845"/>
                </a:lnTo>
                <a:lnTo>
                  <a:pt x="2813" y="1657"/>
                </a:lnTo>
                <a:lnTo>
                  <a:pt x="2720" y="1501"/>
                </a:lnTo>
                <a:lnTo>
                  <a:pt x="2626" y="1345"/>
                </a:lnTo>
                <a:lnTo>
                  <a:pt x="2469" y="1251"/>
                </a:lnTo>
                <a:lnTo>
                  <a:pt x="406" y="63"/>
                </a:lnTo>
                <a:lnTo>
                  <a:pt x="344" y="32"/>
                </a:lnTo>
                <a:lnTo>
                  <a:pt x="2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31"/>
          <p:cNvSpPr/>
          <p:nvPr/>
        </p:nvSpPr>
        <p:spPr>
          <a:xfrm>
            <a:off x="3288078" y="2751953"/>
            <a:ext cx="233802" cy="156961"/>
          </a:xfrm>
          <a:custGeom>
            <a:avLst/>
            <a:gdLst/>
            <a:ahLst/>
            <a:cxnLst/>
            <a:rect l="l" t="t" r="r" b="b"/>
            <a:pathLst>
              <a:path w="4564" h="3064" extrusionOk="0">
                <a:moveTo>
                  <a:pt x="250" y="1"/>
                </a:moveTo>
                <a:lnTo>
                  <a:pt x="125" y="32"/>
                </a:lnTo>
                <a:lnTo>
                  <a:pt x="32" y="126"/>
                </a:lnTo>
                <a:lnTo>
                  <a:pt x="0" y="188"/>
                </a:lnTo>
                <a:lnTo>
                  <a:pt x="0" y="251"/>
                </a:lnTo>
                <a:lnTo>
                  <a:pt x="0" y="438"/>
                </a:lnTo>
                <a:lnTo>
                  <a:pt x="94" y="594"/>
                </a:lnTo>
                <a:lnTo>
                  <a:pt x="188" y="751"/>
                </a:lnTo>
                <a:lnTo>
                  <a:pt x="344" y="844"/>
                </a:lnTo>
                <a:lnTo>
                  <a:pt x="4158" y="3033"/>
                </a:lnTo>
                <a:lnTo>
                  <a:pt x="4251" y="3033"/>
                </a:lnTo>
                <a:lnTo>
                  <a:pt x="4314" y="3064"/>
                </a:lnTo>
                <a:lnTo>
                  <a:pt x="4439" y="3033"/>
                </a:lnTo>
                <a:lnTo>
                  <a:pt x="4533" y="2907"/>
                </a:lnTo>
                <a:lnTo>
                  <a:pt x="4564" y="2845"/>
                </a:lnTo>
                <a:lnTo>
                  <a:pt x="4564" y="2782"/>
                </a:lnTo>
                <a:lnTo>
                  <a:pt x="4564" y="2595"/>
                </a:lnTo>
                <a:lnTo>
                  <a:pt x="4470" y="2439"/>
                </a:lnTo>
                <a:lnTo>
                  <a:pt x="4376" y="2314"/>
                </a:lnTo>
                <a:lnTo>
                  <a:pt x="4220" y="2189"/>
                </a:lnTo>
                <a:lnTo>
                  <a:pt x="375" y="32"/>
                </a:lnTo>
                <a:lnTo>
                  <a:pt x="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p31"/>
          <p:cNvSpPr/>
          <p:nvPr/>
        </p:nvSpPr>
        <p:spPr>
          <a:xfrm>
            <a:off x="3180812" y="2881655"/>
            <a:ext cx="446755" cy="277038"/>
          </a:xfrm>
          <a:custGeom>
            <a:avLst/>
            <a:gdLst/>
            <a:ahLst/>
            <a:cxnLst/>
            <a:rect l="l" t="t" r="r" b="b"/>
            <a:pathLst>
              <a:path w="8721" h="5408" extrusionOk="0">
                <a:moveTo>
                  <a:pt x="281" y="0"/>
                </a:moveTo>
                <a:lnTo>
                  <a:pt x="156" y="32"/>
                </a:lnTo>
                <a:lnTo>
                  <a:pt x="63" y="125"/>
                </a:lnTo>
                <a:lnTo>
                  <a:pt x="31" y="188"/>
                </a:lnTo>
                <a:lnTo>
                  <a:pt x="0" y="250"/>
                </a:lnTo>
                <a:lnTo>
                  <a:pt x="31" y="438"/>
                </a:lnTo>
                <a:lnTo>
                  <a:pt x="94" y="594"/>
                </a:lnTo>
                <a:lnTo>
                  <a:pt x="219" y="751"/>
                </a:lnTo>
                <a:lnTo>
                  <a:pt x="344" y="844"/>
                </a:lnTo>
                <a:lnTo>
                  <a:pt x="8346" y="5377"/>
                </a:lnTo>
                <a:lnTo>
                  <a:pt x="8408" y="5377"/>
                </a:lnTo>
                <a:lnTo>
                  <a:pt x="8471" y="5408"/>
                </a:lnTo>
                <a:lnTo>
                  <a:pt x="8596" y="5377"/>
                </a:lnTo>
                <a:lnTo>
                  <a:pt x="8690" y="5283"/>
                </a:lnTo>
                <a:lnTo>
                  <a:pt x="8721" y="5189"/>
                </a:lnTo>
                <a:lnTo>
                  <a:pt x="8721" y="5127"/>
                </a:lnTo>
                <a:lnTo>
                  <a:pt x="8721" y="4939"/>
                </a:lnTo>
                <a:lnTo>
                  <a:pt x="8658" y="4783"/>
                </a:lnTo>
                <a:lnTo>
                  <a:pt x="8533" y="4658"/>
                </a:lnTo>
                <a:lnTo>
                  <a:pt x="8408" y="4533"/>
                </a:lnTo>
                <a:lnTo>
                  <a:pt x="406" y="32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31"/>
          <p:cNvSpPr/>
          <p:nvPr/>
        </p:nvSpPr>
        <p:spPr>
          <a:xfrm>
            <a:off x="3305699" y="2537422"/>
            <a:ext cx="198609" cy="145742"/>
          </a:xfrm>
          <a:custGeom>
            <a:avLst/>
            <a:gdLst/>
            <a:ahLst/>
            <a:cxnLst/>
            <a:rect l="l" t="t" r="r" b="b"/>
            <a:pathLst>
              <a:path w="3877" h="2845" extrusionOk="0">
                <a:moveTo>
                  <a:pt x="3876" y="0"/>
                </a:moveTo>
                <a:lnTo>
                  <a:pt x="813" y="781"/>
                </a:lnTo>
                <a:lnTo>
                  <a:pt x="1719" y="1282"/>
                </a:lnTo>
                <a:lnTo>
                  <a:pt x="0" y="2844"/>
                </a:lnTo>
                <a:lnTo>
                  <a:pt x="3032" y="2063"/>
                </a:lnTo>
                <a:lnTo>
                  <a:pt x="2157" y="1532"/>
                </a:lnTo>
                <a:lnTo>
                  <a:pt x="3876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31"/>
          <p:cNvSpPr/>
          <p:nvPr/>
        </p:nvSpPr>
        <p:spPr>
          <a:xfrm>
            <a:off x="3187215" y="2274790"/>
            <a:ext cx="54455" cy="89751"/>
          </a:xfrm>
          <a:custGeom>
            <a:avLst/>
            <a:gdLst/>
            <a:ahLst/>
            <a:cxnLst/>
            <a:rect l="l" t="t" r="r" b="b"/>
            <a:pathLst>
              <a:path w="1063" h="1752" extrusionOk="0">
                <a:moveTo>
                  <a:pt x="94" y="1"/>
                </a:moveTo>
                <a:lnTo>
                  <a:pt x="31" y="63"/>
                </a:lnTo>
                <a:lnTo>
                  <a:pt x="0" y="157"/>
                </a:lnTo>
                <a:lnTo>
                  <a:pt x="0" y="939"/>
                </a:lnTo>
                <a:lnTo>
                  <a:pt x="31" y="1095"/>
                </a:lnTo>
                <a:lnTo>
                  <a:pt x="94" y="1220"/>
                </a:lnTo>
                <a:lnTo>
                  <a:pt x="156" y="1314"/>
                </a:lnTo>
                <a:lnTo>
                  <a:pt x="281" y="1407"/>
                </a:lnTo>
                <a:lnTo>
                  <a:pt x="813" y="1720"/>
                </a:lnTo>
                <a:lnTo>
                  <a:pt x="907" y="1751"/>
                </a:lnTo>
                <a:lnTo>
                  <a:pt x="969" y="1720"/>
                </a:lnTo>
                <a:lnTo>
                  <a:pt x="1032" y="1657"/>
                </a:lnTo>
                <a:lnTo>
                  <a:pt x="1063" y="1595"/>
                </a:lnTo>
                <a:lnTo>
                  <a:pt x="1063" y="782"/>
                </a:lnTo>
                <a:lnTo>
                  <a:pt x="1032" y="657"/>
                </a:lnTo>
                <a:lnTo>
                  <a:pt x="969" y="501"/>
                </a:lnTo>
                <a:lnTo>
                  <a:pt x="907" y="407"/>
                </a:lnTo>
                <a:lnTo>
                  <a:pt x="782" y="313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31"/>
          <p:cNvSpPr/>
          <p:nvPr/>
        </p:nvSpPr>
        <p:spPr>
          <a:xfrm>
            <a:off x="3187215" y="2377292"/>
            <a:ext cx="54455" cy="89699"/>
          </a:xfrm>
          <a:custGeom>
            <a:avLst/>
            <a:gdLst/>
            <a:ahLst/>
            <a:cxnLst/>
            <a:rect l="l" t="t" r="r" b="b"/>
            <a:pathLst>
              <a:path w="1063" h="1751" extrusionOk="0">
                <a:moveTo>
                  <a:pt x="156" y="0"/>
                </a:moveTo>
                <a:lnTo>
                  <a:pt x="94" y="32"/>
                </a:lnTo>
                <a:lnTo>
                  <a:pt x="31" y="94"/>
                </a:lnTo>
                <a:lnTo>
                  <a:pt x="0" y="157"/>
                </a:lnTo>
                <a:lnTo>
                  <a:pt x="0" y="969"/>
                </a:lnTo>
                <a:lnTo>
                  <a:pt x="31" y="1126"/>
                </a:lnTo>
                <a:lnTo>
                  <a:pt x="94" y="1251"/>
                </a:lnTo>
                <a:lnTo>
                  <a:pt x="156" y="1344"/>
                </a:lnTo>
                <a:lnTo>
                  <a:pt x="281" y="1438"/>
                </a:lnTo>
                <a:lnTo>
                  <a:pt x="813" y="1751"/>
                </a:lnTo>
                <a:lnTo>
                  <a:pt x="969" y="1751"/>
                </a:lnTo>
                <a:lnTo>
                  <a:pt x="1032" y="1688"/>
                </a:lnTo>
                <a:lnTo>
                  <a:pt x="1063" y="1594"/>
                </a:lnTo>
                <a:lnTo>
                  <a:pt x="1063" y="813"/>
                </a:lnTo>
                <a:lnTo>
                  <a:pt x="1032" y="657"/>
                </a:lnTo>
                <a:lnTo>
                  <a:pt x="969" y="532"/>
                </a:lnTo>
                <a:lnTo>
                  <a:pt x="907" y="438"/>
                </a:lnTo>
                <a:lnTo>
                  <a:pt x="782" y="344"/>
                </a:lnTo>
                <a:lnTo>
                  <a:pt x="250" y="32"/>
                </a:ln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31"/>
          <p:cNvSpPr/>
          <p:nvPr/>
        </p:nvSpPr>
        <p:spPr>
          <a:xfrm>
            <a:off x="3926963" y="2481381"/>
            <a:ext cx="32068" cy="1024806"/>
          </a:xfrm>
          <a:custGeom>
            <a:avLst/>
            <a:gdLst/>
            <a:ahLst/>
            <a:cxnLst/>
            <a:rect l="l" t="t" r="r" b="b"/>
            <a:pathLst>
              <a:path w="626" h="20005" extrusionOk="0">
                <a:moveTo>
                  <a:pt x="375" y="0"/>
                </a:moveTo>
                <a:lnTo>
                  <a:pt x="250" y="31"/>
                </a:lnTo>
                <a:lnTo>
                  <a:pt x="156" y="125"/>
                </a:lnTo>
                <a:lnTo>
                  <a:pt x="63" y="219"/>
                </a:lnTo>
                <a:lnTo>
                  <a:pt x="0" y="344"/>
                </a:lnTo>
                <a:lnTo>
                  <a:pt x="0" y="500"/>
                </a:lnTo>
                <a:lnTo>
                  <a:pt x="0" y="19755"/>
                </a:lnTo>
                <a:lnTo>
                  <a:pt x="31" y="19880"/>
                </a:lnTo>
                <a:lnTo>
                  <a:pt x="125" y="19974"/>
                </a:lnTo>
                <a:lnTo>
                  <a:pt x="250" y="20005"/>
                </a:lnTo>
                <a:lnTo>
                  <a:pt x="375" y="19974"/>
                </a:lnTo>
                <a:lnTo>
                  <a:pt x="469" y="19880"/>
                </a:lnTo>
                <a:lnTo>
                  <a:pt x="563" y="19786"/>
                </a:lnTo>
                <a:lnTo>
                  <a:pt x="594" y="19661"/>
                </a:lnTo>
                <a:lnTo>
                  <a:pt x="625" y="19505"/>
                </a:lnTo>
                <a:lnTo>
                  <a:pt x="625" y="250"/>
                </a:lnTo>
                <a:lnTo>
                  <a:pt x="594" y="125"/>
                </a:lnTo>
                <a:lnTo>
                  <a:pt x="500" y="31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3495100" y="1158100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p32"/>
          <p:cNvSpPr/>
          <p:nvPr/>
        </p:nvSpPr>
        <p:spPr>
          <a:xfrm>
            <a:off x="4572000" y="210737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2"/>
          <p:cNvSpPr/>
          <p:nvPr/>
        </p:nvSpPr>
        <p:spPr>
          <a:xfrm>
            <a:off x="4572000" y="305520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2"/>
          <p:cNvSpPr/>
          <p:nvPr/>
        </p:nvSpPr>
        <p:spPr>
          <a:xfrm>
            <a:off x="3495100" y="3975525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dk1"/>
                </a:solidFill>
              </a:rPr>
              <a:t>#Challenges we ran into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7093601" y="1205233"/>
            <a:ext cx="1593679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Map API embedding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7093121" y="2733813"/>
            <a:ext cx="1593679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Applying all we’ve learned during Hackathon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7176769" y="3975557"/>
            <a:ext cx="1510454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Time Management</a:t>
            </a:r>
            <a:endParaRPr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93" name="Google Shape;493;p32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494" name="Google Shape;494;p32"/>
            <p:cNvSpPr/>
            <p:nvPr/>
          </p:nvSpPr>
          <p:spPr>
            <a:xfrm>
              <a:off x="1625629" y="2643377"/>
              <a:ext cx="354569" cy="1007892"/>
            </a:xfrm>
            <a:custGeom>
              <a:avLst/>
              <a:gdLst/>
              <a:ahLst/>
              <a:cxnLst/>
              <a:rect l="l" t="t" r="r" b="b"/>
              <a:pathLst>
                <a:path w="6378" h="18130" extrusionOk="0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625629" y="2619028"/>
              <a:ext cx="33078" cy="67823"/>
            </a:xfrm>
            <a:custGeom>
              <a:avLst/>
              <a:gdLst/>
              <a:ahLst/>
              <a:cxnLst/>
              <a:rect l="l" t="t" r="r" b="b"/>
              <a:pathLst>
                <a:path w="595" h="1220" extrusionOk="0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200443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053075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053075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053075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2053075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098271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098271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098271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098271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143467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143467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143467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143467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188608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188608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188608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2188608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235527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2235527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235527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235527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293059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2977512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2977512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2977512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2977512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024432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024432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024432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024432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069628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069628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069628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069628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114824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114824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114824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114824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159965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3159965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3159965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159965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2103496" y="2301042"/>
              <a:ext cx="983543" cy="684677"/>
            </a:xfrm>
            <a:custGeom>
              <a:avLst/>
              <a:gdLst/>
              <a:ahLst/>
              <a:cxnLst/>
              <a:rect l="l" t="t" r="r" b="b"/>
              <a:pathLst>
                <a:path w="17692" h="12316" extrusionOk="0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193833" y="2365362"/>
              <a:ext cx="802867" cy="556092"/>
            </a:xfrm>
            <a:custGeom>
              <a:avLst/>
              <a:gdLst/>
              <a:ahLst/>
              <a:cxnLst/>
              <a:rect l="l" t="t" r="r" b="b"/>
              <a:pathLst>
                <a:path w="14442" h="10003" extrusionOk="0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2499644" y="2426179"/>
              <a:ext cx="175561" cy="79942"/>
            </a:xfrm>
            <a:custGeom>
              <a:avLst/>
              <a:gdLst/>
              <a:ahLst/>
              <a:cxnLst/>
              <a:rect l="l" t="t" r="r" b="b"/>
              <a:pathLst>
                <a:path w="3158" h="1438" extrusionOk="0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2576139" y="2365362"/>
              <a:ext cx="20903" cy="76495"/>
            </a:xfrm>
            <a:custGeom>
              <a:avLst/>
              <a:gdLst/>
              <a:ahLst/>
              <a:cxnLst/>
              <a:rect l="l" t="t" r="r" b="b"/>
              <a:pathLst>
                <a:path w="376" h="1376" extrusionOk="0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2268549" y="2573831"/>
              <a:ext cx="279853" cy="217311"/>
            </a:xfrm>
            <a:custGeom>
              <a:avLst/>
              <a:gdLst/>
              <a:ahLst/>
              <a:cxnLst/>
              <a:rect l="l" t="t" r="r" b="b"/>
              <a:pathLst>
                <a:path w="5034" h="3909" extrusionOk="0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2631731" y="2573831"/>
              <a:ext cx="279797" cy="217311"/>
            </a:xfrm>
            <a:custGeom>
              <a:avLst/>
              <a:gdLst/>
              <a:ahLst/>
              <a:cxnLst/>
              <a:rect l="l" t="t" r="r" b="b"/>
              <a:pathLst>
                <a:path w="5033" h="3909" extrusionOk="0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2663029" y="2683347"/>
              <a:ext cx="215532" cy="215532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2202506" y="2234999"/>
              <a:ext cx="766398" cy="40027"/>
            </a:xfrm>
            <a:custGeom>
              <a:avLst/>
              <a:gdLst/>
              <a:ahLst/>
              <a:cxnLst/>
              <a:rect l="l" t="t" r="r" b="b"/>
              <a:pathLst>
                <a:path w="13786" h="720" extrusionOk="0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2280723" y="2274969"/>
              <a:ext cx="79998" cy="26128"/>
            </a:xfrm>
            <a:custGeom>
              <a:avLst/>
              <a:gdLst/>
              <a:ahLst/>
              <a:cxnLst/>
              <a:rect l="l" t="t" r="r" b="b"/>
              <a:pathLst>
                <a:path w="1439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2814183" y="2274969"/>
              <a:ext cx="78274" cy="26128"/>
            </a:xfrm>
            <a:custGeom>
              <a:avLst/>
              <a:gdLst/>
              <a:ahLst/>
              <a:cxnLst/>
              <a:rect l="l" t="t" r="r" b="b"/>
              <a:pathLst>
                <a:path w="140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226854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246489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2376286" y="2702471"/>
              <a:ext cx="331943" cy="72993"/>
            </a:xfrm>
            <a:custGeom>
              <a:avLst/>
              <a:gdLst/>
              <a:ahLst/>
              <a:cxnLst/>
              <a:rect l="l" t="t" r="r" b="b"/>
              <a:pathLst>
                <a:path w="5971" h="1313" extrusionOk="0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2230357" y="2719816"/>
              <a:ext cx="331943" cy="73049"/>
            </a:xfrm>
            <a:custGeom>
              <a:avLst/>
              <a:gdLst/>
              <a:ahLst/>
              <a:cxnLst/>
              <a:rect l="l" t="t" r="r" b="b"/>
              <a:pathLst>
                <a:path w="5971" h="1314" extrusionOk="0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929716" y="2791084"/>
              <a:ext cx="1336333" cy="549143"/>
            </a:xfrm>
            <a:custGeom>
              <a:avLst/>
              <a:gdLst/>
              <a:ahLst/>
              <a:cxnLst/>
              <a:rect l="l" t="t" r="r" b="b"/>
              <a:pathLst>
                <a:path w="24038" h="9878" extrusionOk="0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853277" y="3154211"/>
              <a:ext cx="1484042" cy="264231"/>
            </a:xfrm>
            <a:custGeom>
              <a:avLst/>
              <a:gdLst/>
              <a:ahLst/>
              <a:cxnLst/>
              <a:rect l="l" t="t" r="r" b="b"/>
              <a:pathLst>
                <a:path w="26695" h="4753" extrusionOk="0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2025279" y="2891872"/>
              <a:ext cx="175561" cy="173782"/>
            </a:xfrm>
            <a:custGeom>
              <a:avLst/>
              <a:gdLst/>
              <a:ahLst/>
              <a:cxnLst/>
              <a:rect l="l" t="t" r="r" b="b"/>
              <a:pathLst>
                <a:path w="3158" h="3126" extrusionOk="0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2053075" y="2907494"/>
              <a:ext cx="83500" cy="85223"/>
            </a:xfrm>
            <a:custGeom>
              <a:avLst/>
              <a:gdLst/>
              <a:ahLst/>
              <a:cxnLst/>
              <a:rect l="l" t="t" r="r" b="b"/>
              <a:pathLst>
                <a:path w="1502" h="1533" extrusionOk="0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996636" y="2891872"/>
              <a:ext cx="173838" cy="173782"/>
            </a:xfrm>
            <a:custGeom>
              <a:avLst/>
              <a:gdLst/>
              <a:ahLst/>
              <a:cxnLst/>
              <a:rect l="l" t="t" r="r" b="b"/>
              <a:pathLst>
                <a:path w="3127" h="3126" extrusionOk="0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022708" y="2907494"/>
              <a:ext cx="83444" cy="85223"/>
            </a:xfrm>
            <a:custGeom>
              <a:avLst/>
              <a:gdLst/>
              <a:ahLst/>
              <a:cxnLst/>
              <a:rect l="l" t="t" r="r" b="b"/>
              <a:pathLst>
                <a:path w="1501" h="1533" extrusionOk="0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240753" y="2928341"/>
              <a:ext cx="686456" cy="225928"/>
            </a:xfrm>
            <a:custGeom>
              <a:avLst/>
              <a:gdLst/>
              <a:ahLst/>
              <a:cxnLst/>
              <a:rect l="l" t="t" r="r" b="b"/>
              <a:pathLst>
                <a:path w="12348" h="4064" extrusionOk="0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2240753" y="2928341"/>
              <a:ext cx="686456" cy="43473"/>
            </a:xfrm>
            <a:custGeom>
              <a:avLst/>
              <a:gdLst/>
              <a:ahLst/>
              <a:cxnLst/>
              <a:rect l="l" t="t" r="r" b="b"/>
              <a:pathLst>
                <a:path w="12348" h="782" extrusionOk="0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2240753" y="2985656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2240753" y="3043027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2240753" y="3102121"/>
              <a:ext cx="686456" cy="45197"/>
            </a:xfrm>
            <a:custGeom>
              <a:avLst/>
              <a:gdLst/>
              <a:ahLst/>
              <a:cxnLst/>
              <a:rect l="l" t="t" r="r" b="b"/>
              <a:pathLst>
                <a:path w="12348" h="813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2160812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2565687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896695" y="3154211"/>
              <a:ext cx="311096" cy="109573"/>
            </a:xfrm>
            <a:custGeom>
              <a:avLst/>
              <a:gdLst/>
              <a:ahLst/>
              <a:cxnLst/>
              <a:rect l="l" t="t" r="r" b="b"/>
              <a:pathLst>
                <a:path w="5596" h="1971" extrusionOk="0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2497921" y="3154211"/>
              <a:ext cx="722925" cy="109573"/>
            </a:xfrm>
            <a:custGeom>
              <a:avLst/>
              <a:gdLst/>
              <a:ahLst/>
              <a:cxnLst/>
              <a:rect l="l" t="t" r="r" b="b"/>
              <a:pathLst>
                <a:path w="13004" h="1971" extrusionOk="0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2431878" y="3227203"/>
              <a:ext cx="326773" cy="165165"/>
            </a:xfrm>
            <a:custGeom>
              <a:avLst/>
              <a:gdLst/>
              <a:ahLst/>
              <a:cxnLst/>
              <a:rect l="l" t="t" r="r" b="b"/>
              <a:pathLst>
                <a:path w="5878" h="2971" extrusionOk="0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050475" y="2525188"/>
              <a:ext cx="575216" cy="1113907"/>
            </a:xfrm>
            <a:custGeom>
              <a:avLst/>
              <a:gdLst/>
              <a:ahLst/>
              <a:cxnLst/>
              <a:rect l="l" t="t" r="r" b="b"/>
              <a:pathLst>
                <a:path w="10347" h="20037" extrusionOk="0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050475" y="3049976"/>
              <a:ext cx="575216" cy="596063"/>
            </a:xfrm>
            <a:custGeom>
              <a:avLst/>
              <a:gdLst/>
              <a:ahLst/>
              <a:cxnLst/>
              <a:rect l="l" t="t" r="r" b="b"/>
              <a:pathLst>
                <a:path w="10347" h="10722" extrusionOk="0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243323" y="3135143"/>
              <a:ext cx="173838" cy="427506"/>
            </a:xfrm>
            <a:custGeom>
              <a:avLst/>
              <a:gdLst/>
              <a:ahLst/>
              <a:cxnLst/>
              <a:rect l="l" t="t" r="r" b="b"/>
              <a:pathLst>
                <a:path w="3127" h="7690" extrusionOk="0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1198183" y="2864021"/>
              <a:ext cx="278074" cy="83500"/>
            </a:xfrm>
            <a:custGeom>
              <a:avLst/>
              <a:gdLst/>
              <a:ahLst/>
              <a:cxnLst/>
              <a:rect l="l" t="t" r="r" b="b"/>
              <a:pathLst>
                <a:path w="5002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1198183" y="2759786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1198183" y="2655551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4" name="Google Shape;574;p32"/>
          <p:cNvSpPr/>
          <p:nvPr/>
        </p:nvSpPr>
        <p:spPr>
          <a:xfrm>
            <a:off x="3370213" y="3526120"/>
            <a:ext cx="1258169" cy="1205968"/>
          </a:xfrm>
          <a:custGeom>
            <a:avLst/>
            <a:gdLst/>
            <a:ahLst/>
            <a:cxnLst/>
            <a:rect l="l" t="t" r="r" b="b"/>
            <a:pathLst>
              <a:path w="22632" h="21693" extrusionOk="0">
                <a:moveTo>
                  <a:pt x="10316" y="0"/>
                </a:moveTo>
                <a:lnTo>
                  <a:pt x="9816" y="500"/>
                </a:lnTo>
                <a:lnTo>
                  <a:pt x="9284" y="969"/>
                </a:lnTo>
                <a:lnTo>
                  <a:pt x="8722" y="1407"/>
                </a:lnTo>
                <a:lnTo>
                  <a:pt x="8159" y="1813"/>
                </a:lnTo>
                <a:lnTo>
                  <a:pt x="7565" y="2219"/>
                </a:lnTo>
                <a:lnTo>
                  <a:pt x="6940" y="2563"/>
                </a:lnTo>
                <a:lnTo>
                  <a:pt x="6315" y="2907"/>
                </a:lnTo>
                <a:lnTo>
                  <a:pt x="5690" y="3220"/>
                </a:lnTo>
                <a:lnTo>
                  <a:pt x="5002" y="3501"/>
                </a:lnTo>
                <a:lnTo>
                  <a:pt x="4346" y="3751"/>
                </a:lnTo>
                <a:lnTo>
                  <a:pt x="3658" y="3939"/>
                </a:lnTo>
                <a:lnTo>
                  <a:pt x="2939" y="4126"/>
                </a:lnTo>
                <a:lnTo>
                  <a:pt x="2220" y="4282"/>
                </a:lnTo>
                <a:lnTo>
                  <a:pt x="1501" y="4407"/>
                </a:lnTo>
                <a:lnTo>
                  <a:pt x="751" y="4470"/>
                </a:lnTo>
                <a:lnTo>
                  <a:pt x="1" y="4501"/>
                </a:lnTo>
                <a:lnTo>
                  <a:pt x="1" y="21693"/>
                </a:lnTo>
                <a:lnTo>
                  <a:pt x="845" y="21693"/>
                </a:lnTo>
                <a:lnTo>
                  <a:pt x="1658" y="21661"/>
                </a:lnTo>
                <a:lnTo>
                  <a:pt x="2470" y="21599"/>
                </a:lnTo>
                <a:lnTo>
                  <a:pt x="3283" y="21536"/>
                </a:lnTo>
                <a:lnTo>
                  <a:pt x="4064" y="21443"/>
                </a:lnTo>
                <a:lnTo>
                  <a:pt x="4877" y="21318"/>
                </a:lnTo>
                <a:lnTo>
                  <a:pt x="5658" y="21193"/>
                </a:lnTo>
                <a:lnTo>
                  <a:pt x="6440" y="21036"/>
                </a:lnTo>
                <a:lnTo>
                  <a:pt x="7221" y="20849"/>
                </a:lnTo>
                <a:lnTo>
                  <a:pt x="8003" y="20661"/>
                </a:lnTo>
                <a:lnTo>
                  <a:pt x="8753" y="20474"/>
                </a:lnTo>
                <a:lnTo>
                  <a:pt x="9503" y="20224"/>
                </a:lnTo>
                <a:lnTo>
                  <a:pt x="10253" y="20005"/>
                </a:lnTo>
                <a:lnTo>
                  <a:pt x="11004" y="19724"/>
                </a:lnTo>
                <a:lnTo>
                  <a:pt x="11722" y="19442"/>
                </a:lnTo>
                <a:lnTo>
                  <a:pt x="12441" y="19161"/>
                </a:lnTo>
                <a:lnTo>
                  <a:pt x="13160" y="18848"/>
                </a:lnTo>
                <a:lnTo>
                  <a:pt x="13879" y="18504"/>
                </a:lnTo>
                <a:lnTo>
                  <a:pt x="15255" y="17817"/>
                </a:lnTo>
                <a:lnTo>
                  <a:pt x="16599" y="17035"/>
                </a:lnTo>
                <a:lnTo>
                  <a:pt x="17880" y="16223"/>
                </a:lnTo>
                <a:lnTo>
                  <a:pt x="19130" y="15316"/>
                </a:lnTo>
                <a:lnTo>
                  <a:pt x="20349" y="14378"/>
                </a:lnTo>
                <a:lnTo>
                  <a:pt x="21537" y="13378"/>
                </a:lnTo>
                <a:lnTo>
                  <a:pt x="22631" y="12347"/>
                </a:lnTo>
                <a:lnTo>
                  <a:pt x="1031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32"/>
          <p:cNvSpPr/>
          <p:nvPr/>
        </p:nvSpPr>
        <p:spPr>
          <a:xfrm>
            <a:off x="3957541" y="2938792"/>
            <a:ext cx="1207747" cy="1258114"/>
          </a:xfrm>
          <a:custGeom>
            <a:avLst/>
            <a:gdLst/>
            <a:ahLst/>
            <a:cxnLst/>
            <a:rect l="l" t="t" r="r" b="b"/>
            <a:pathLst>
              <a:path w="21725" h="22631" extrusionOk="0">
                <a:moveTo>
                  <a:pt x="4127" y="0"/>
                </a:moveTo>
                <a:lnTo>
                  <a:pt x="4096" y="719"/>
                </a:lnTo>
                <a:lnTo>
                  <a:pt x="4033" y="1469"/>
                </a:lnTo>
                <a:lnTo>
                  <a:pt x="3939" y="2188"/>
                </a:lnTo>
                <a:lnTo>
                  <a:pt x="3814" y="2907"/>
                </a:lnTo>
                <a:lnTo>
                  <a:pt x="3658" y="3595"/>
                </a:lnTo>
                <a:lnTo>
                  <a:pt x="3470" y="4282"/>
                </a:lnTo>
                <a:lnTo>
                  <a:pt x="3252" y="4970"/>
                </a:lnTo>
                <a:lnTo>
                  <a:pt x="3002" y="5626"/>
                </a:lnTo>
                <a:lnTo>
                  <a:pt x="2720" y="6283"/>
                </a:lnTo>
                <a:lnTo>
                  <a:pt x="2408" y="6908"/>
                </a:lnTo>
                <a:lnTo>
                  <a:pt x="2095" y="7502"/>
                </a:lnTo>
                <a:lnTo>
                  <a:pt x="1720" y="8096"/>
                </a:lnTo>
                <a:lnTo>
                  <a:pt x="1314" y="8690"/>
                </a:lnTo>
                <a:lnTo>
                  <a:pt x="907" y="9252"/>
                </a:lnTo>
                <a:lnTo>
                  <a:pt x="470" y="9784"/>
                </a:lnTo>
                <a:lnTo>
                  <a:pt x="1" y="10284"/>
                </a:lnTo>
                <a:lnTo>
                  <a:pt x="12348" y="22630"/>
                </a:lnTo>
                <a:lnTo>
                  <a:pt x="13410" y="21505"/>
                </a:lnTo>
                <a:lnTo>
                  <a:pt x="14411" y="20349"/>
                </a:lnTo>
                <a:lnTo>
                  <a:pt x="15348" y="19130"/>
                </a:lnTo>
                <a:lnTo>
                  <a:pt x="16223" y="17879"/>
                </a:lnTo>
                <a:lnTo>
                  <a:pt x="17067" y="16566"/>
                </a:lnTo>
                <a:lnTo>
                  <a:pt x="17818" y="15222"/>
                </a:lnTo>
                <a:lnTo>
                  <a:pt x="18537" y="13847"/>
                </a:lnTo>
                <a:lnTo>
                  <a:pt x="18849" y="13159"/>
                </a:lnTo>
                <a:lnTo>
                  <a:pt x="19162" y="12441"/>
                </a:lnTo>
                <a:lnTo>
                  <a:pt x="19474" y="11722"/>
                </a:lnTo>
                <a:lnTo>
                  <a:pt x="19756" y="10971"/>
                </a:lnTo>
                <a:lnTo>
                  <a:pt x="20006" y="10252"/>
                </a:lnTo>
                <a:lnTo>
                  <a:pt x="20256" y="9502"/>
                </a:lnTo>
                <a:lnTo>
                  <a:pt x="20474" y="8752"/>
                </a:lnTo>
                <a:lnTo>
                  <a:pt x="20693" y="7971"/>
                </a:lnTo>
                <a:lnTo>
                  <a:pt x="20881" y="7221"/>
                </a:lnTo>
                <a:lnTo>
                  <a:pt x="21037" y="6439"/>
                </a:lnTo>
                <a:lnTo>
                  <a:pt x="21193" y="5658"/>
                </a:lnTo>
                <a:lnTo>
                  <a:pt x="21318" y="4845"/>
                </a:lnTo>
                <a:lnTo>
                  <a:pt x="21443" y="4064"/>
                </a:lnTo>
                <a:lnTo>
                  <a:pt x="21537" y="3251"/>
                </a:lnTo>
                <a:lnTo>
                  <a:pt x="21600" y="2438"/>
                </a:lnTo>
                <a:lnTo>
                  <a:pt x="21662" y="1625"/>
                </a:lnTo>
                <a:lnTo>
                  <a:pt x="21694" y="813"/>
                </a:lnTo>
                <a:lnTo>
                  <a:pt x="21725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32"/>
          <p:cNvSpPr/>
          <p:nvPr/>
        </p:nvSpPr>
        <p:spPr>
          <a:xfrm>
            <a:off x="4134824" y="3677275"/>
            <a:ext cx="276350" cy="257226"/>
          </a:xfrm>
          <a:custGeom>
            <a:avLst/>
            <a:gdLst/>
            <a:ahLst/>
            <a:cxnLst/>
            <a:rect l="l" t="t" r="r" b="b"/>
            <a:pathLst>
              <a:path w="4971" h="4627" extrusionOk="0">
                <a:moveTo>
                  <a:pt x="0" y="0"/>
                </a:moveTo>
                <a:lnTo>
                  <a:pt x="750" y="4189"/>
                </a:lnTo>
                <a:lnTo>
                  <a:pt x="4970" y="4627"/>
                </a:lnTo>
                <a:lnTo>
                  <a:pt x="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32"/>
          <p:cNvSpPr/>
          <p:nvPr/>
        </p:nvSpPr>
        <p:spPr>
          <a:xfrm>
            <a:off x="3952371" y="1658122"/>
            <a:ext cx="1212917" cy="1259837"/>
          </a:xfrm>
          <a:custGeom>
            <a:avLst/>
            <a:gdLst/>
            <a:ahLst/>
            <a:cxnLst/>
            <a:rect l="l" t="t" r="r" b="b"/>
            <a:pathLst>
              <a:path w="21818" h="22662" extrusionOk="0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2"/>
          <p:cNvSpPr/>
          <p:nvPr/>
        </p:nvSpPr>
        <p:spPr>
          <a:xfrm>
            <a:off x="4428460" y="2898821"/>
            <a:ext cx="378863" cy="147765"/>
          </a:xfrm>
          <a:custGeom>
            <a:avLst/>
            <a:gdLst/>
            <a:ahLst/>
            <a:cxnLst/>
            <a:rect l="l" t="t" r="r" b="b"/>
            <a:pathLst>
              <a:path w="6815" h="2658" extrusionOk="0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32"/>
          <p:cNvSpPr/>
          <p:nvPr/>
        </p:nvSpPr>
        <p:spPr>
          <a:xfrm>
            <a:off x="3370213" y="1122939"/>
            <a:ext cx="1258169" cy="1212917"/>
          </a:xfrm>
          <a:custGeom>
            <a:avLst/>
            <a:gdLst/>
            <a:ahLst/>
            <a:cxnLst/>
            <a:rect l="l" t="t" r="r" b="b"/>
            <a:pathLst>
              <a:path w="22632" h="21818" extrusionOk="0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2"/>
          <p:cNvSpPr/>
          <p:nvPr/>
        </p:nvSpPr>
        <p:spPr>
          <a:xfrm>
            <a:off x="4108751" y="1894443"/>
            <a:ext cx="265899" cy="271125"/>
          </a:xfrm>
          <a:custGeom>
            <a:avLst/>
            <a:gdLst/>
            <a:ahLst/>
            <a:cxnLst/>
            <a:rect l="l" t="t" r="r" b="b"/>
            <a:pathLst>
              <a:path w="4783" h="4877" extrusionOk="0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/>
          <p:nvPr/>
        </p:nvSpPr>
        <p:spPr>
          <a:xfrm>
            <a:off x="6592500" y="241606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Learning to work as a team</a:t>
            </a:r>
            <a:endParaRPr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6444359" y="3563506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Applying the learnt knowledge </a:t>
            </a: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5902000" y="398406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4596150" y="363674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6523748" y="1183094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Integrating map in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website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1" name="Google Shape;601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Accomplishments</a:t>
            </a:r>
            <a:endParaRPr dirty="0"/>
          </a:p>
        </p:txBody>
      </p:sp>
      <p:sp>
        <p:nvSpPr>
          <p:cNvPr id="602" name="Google Shape;602;p33"/>
          <p:cNvSpPr/>
          <p:nvPr/>
        </p:nvSpPr>
        <p:spPr>
          <a:xfrm>
            <a:off x="494568" y="1652557"/>
            <a:ext cx="3546327" cy="503589"/>
          </a:xfrm>
          <a:custGeom>
            <a:avLst/>
            <a:gdLst/>
            <a:ahLst/>
            <a:cxnLst/>
            <a:rect l="l" t="t" r="r" b="b"/>
            <a:pathLst>
              <a:path w="56358" h="8003" extrusionOk="0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33"/>
          <p:cNvSpPr/>
          <p:nvPr/>
        </p:nvSpPr>
        <p:spPr>
          <a:xfrm>
            <a:off x="541762" y="1027094"/>
            <a:ext cx="2710431" cy="688462"/>
          </a:xfrm>
          <a:custGeom>
            <a:avLst/>
            <a:gdLst/>
            <a:ahLst/>
            <a:cxnLst/>
            <a:rect l="l" t="t" r="r" b="b"/>
            <a:pathLst>
              <a:path w="43074" h="10941" extrusionOk="0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33"/>
          <p:cNvSpPr/>
          <p:nvPr/>
        </p:nvSpPr>
        <p:spPr>
          <a:xfrm>
            <a:off x="457191" y="1461772"/>
            <a:ext cx="3687971" cy="773034"/>
          </a:xfrm>
          <a:custGeom>
            <a:avLst/>
            <a:gdLst/>
            <a:ahLst/>
            <a:cxnLst/>
            <a:rect l="l" t="t" r="r" b="b"/>
            <a:pathLst>
              <a:path w="58609" h="12285" extrusionOk="0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33"/>
          <p:cNvSpPr/>
          <p:nvPr/>
        </p:nvSpPr>
        <p:spPr>
          <a:xfrm>
            <a:off x="3844118" y="1851207"/>
            <a:ext cx="301033" cy="383591"/>
          </a:xfrm>
          <a:custGeom>
            <a:avLst/>
            <a:gdLst/>
            <a:ahLst/>
            <a:cxnLst/>
            <a:rect l="l" t="t" r="r" b="b"/>
            <a:pathLst>
              <a:path w="4784" h="6096" extrusionOk="0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33"/>
          <p:cNvSpPr/>
          <p:nvPr/>
        </p:nvSpPr>
        <p:spPr>
          <a:xfrm>
            <a:off x="457191" y="1707615"/>
            <a:ext cx="2804819" cy="527186"/>
          </a:xfrm>
          <a:custGeom>
            <a:avLst/>
            <a:gdLst/>
            <a:ahLst/>
            <a:cxnLst/>
            <a:rect l="l" t="t" r="r" b="b"/>
            <a:pathLst>
              <a:path w="44574" h="8378" extrusionOk="0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33"/>
          <p:cNvSpPr/>
          <p:nvPr/>
        </p:nvSpPr>
        <p:spPr>
          <a:xfrm>
            <a:off x="972545" y="1046789"/>
            <a:ext cx="2120321" cy="1189975"/>
          </a:xfrm>
          <a:custGeom>
            <a:avLst/>
            <a:gdLst/>
            <a:ahLst/>
            <a:cxnLst/>
            <a:rect l="l" t="t" r="r" b="b"/>
            <a:pathLst>
              <a:path w="33696" h="18911" extrusionOk="0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8" name="Google Shape;608;p33"/>
          <p:cNvSpPr/>
          <p:nvPr/>
        </p:nvSpPr>
        <p:spPr>
          <a:xfrm>
            <a:off x="1745513" y="1054654"/>
            <a:ext cx="55122" cy="1180158"/>
          </a:xfrm>
          <a:custGeom>
            <a:avLst/>
            <a:gdLst/>
            <a:ahLst/>
            <a:cxnLst/>
            <a:rect l="l" t="t" r="r" b="b"/>
            <a:pathLst>
              <a:path w="876" h="18755" extrusionOk="0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33"/>
          <p:cNvSpPr/>
          <p:nvPr/>
        </p:nvSpPr>
        <p:spPr>
          <a:xfrm>
            <a:off x="1078699" y="1103798"/>
            <a:ext cx="1898133" cy="432798"/>
          </a:xfrm>
          <a:custGeom>
            <a:avLst/>
            <a:gdLst/>
            <a:ahLst/>
            <a:cxnLst/>
            <a:rect l="l" t="t" r="r" b="b"/>
            <a:pathLst>
              <a:path w="30165" h="6878" extrusionOk="0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3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extrusionOk="0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3"/>
          <p:cNvSpPr/>
          <p:nvPr/>
        </p:nvSpPr>
        <p:spPr>
          <a:xfrm>
            <a:off x="1096444" y="1088067"/>
            <a:ext cx="1850876" cy="434749"/>
          </a:xfrm>
          <a:custGeom>
            <a:avLst/>
            <a:gdLst/>
            <a:ahLst/>
            <a:cxnLst/>
            <a:rect l="l" t="t" r="r" b="b"/>
            <a:pathLst>
              <a:path w="29414" h="6909" fill="none" extrusionOk="0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3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fill="none" extrusionOk="0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33"/>
          <p:cNvSpPr/>
          <p:nvPr/>
        </p:nvSpPr>
        <p:spPr>
          <a:xfrm>
            <a:off x="514264" y="1733162"/>
            <a:ext cx="3581691" cy="558648"/>
          </a:xfrm>
          <a:custGeom>
            <a:avLst/>
            <a:gdLst/>
            <a:ahLst/>
            <a:cxnLst/>
            <a:rect l="l" t="t" r="r" b="b"/>
            <a:pathLst>
              <a:path w="56920" h="8878" extrusionOk="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4" name="Google Shape;614;p33"/>
          <p:cNvSpPr/>
          <p:nvPr/>
        </p:nvSpPr>
        <p:spPr>
          <a:xfrm>
            <a:off x="3873629" y="1715481"/>
            <a:ext cx="222314" cy="236095"/>
          </a:xfrm>
          <a:custGeom>
            <a:avLst/>
            <a:gdLst/>
            <a:ahLst/>
            <a:cxnLst/>
            <a:rect l="l" t="t" r="r" b="b"/>
            <a:pathLst>
              <a:path w="3533" h="3752" extrusionOk="0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5" name="Google Shape;615;p33"/>
          <p:cNvSpPr/>
          <p:nvPr/>
        </p:nvSpPr>
        <p:spPr>
          <a:xfrm>
            <a:off x="1871363" y="1601400"/>
            <a:ext cx="200668" cy="55122"/>
          </a:xfrm>
          <a:custGeom>
            <a:avLst/>
            <a:gdLst/>
            <a:ahLst/>
            <a:cxnLst/>
            <a:rect l="l" t="t" r="r" b="b"/>
            <a:pathLst>
              <a:path w="3189" h="876" extrusionOk="0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33"/>
          <p:cNvSpPr/>
          <p:nvPr/>
        </p:nvSpPr>
        <p:spPr>
          <a:xfrm>
            <a:off x="2681708" y="1404700"/>
            <a:ext cx="238045" cy="137743"/>
          </a:xfrm>
          <a:custGeom>
            <a:avLst/>
            <a:gdLst/>
            <a:ahLst/>
            <a:cxnLst/>
            <a:rect l="l" t="t" r="r" b="b"/>
            <a:pathLst>
              <a:path w="3783" h="2189" extrusionOk="0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Google Shape;617;p33"/>
          <p:cNvSpPr/>
          <p:nvPr/>
        </p:nvSpPr>
        <p:spPr>
          <a:xfrm>
            <a:off x="1692405" y="1090018"/>
            <a:ext cx="161340" cy="444565"/>
          </a:xfrm>
          <a:custGeom>
            <a:avLst/>
            <a:gdLst/>
            <a:ahLst/>
            <a:cxnLst/>
            <a:rect l="l" t="t" r="r" b="b"/>
            <a:pathLst>
              <a:path w="2564" h="7065" extrusionOk="0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33"/>
          <p:cNvSpPr/>
          <p:nvPr/>
        </p:nvSpPr>
        <p:spPr>
          <a:xfrm>
            <a:off x="502434" y="1455857"/>
            <a:ext cx="440664" cy="232130"/>
          </a:xfrm>
          <a:custGeom>
            <a:avLst/>
            <a:gdLst/>
            <a:ahLst/>
            <a:cxnLst/>
            <a:rect l="l" t="t" r="r" b="b"/>
            <a:pathLst>
              <a:path w="7003" h="3689" extrusionOk="0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3"/>
          <p:cNvSpPr/>
          <p:nvPr/>
        </p:nvSpPr>
        <p:spPr>
          <a:xfrm>
            <a:off x="502434" y="1601400"/>
            <a:ext cx="265606" cy="177071"/>
          </a:xfrm>
          <a:custGeom>
            <a:avLst/>
            <a:gdLst/>
            <a:ahLst/>
            <a:cxnLst/>
            <a:rect l="l" t="t" r="r" b="b"/>
            <a:pathLst>
              <a:path w="4221" h="2814" extrusionOk="0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0" name="Google Shape;620;p33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621" name="Google Shape;621;p33"/>
            <p:cNvSpPr/>
            <p:nvPr/>
          </p:nvSpPr>
          <p:spPr>
            <a:xfrm>
              <a:off x="905656" y="3458434"/>
              <a:ext cx="2769392" cy="65002"/>
            </a:xfrm>
            <a:custGeom>
              <a:avLst/>
              <a:gdLst/>
              <a:ahLst/>
              <a:cxnLst/>
              <a:rect l="l" t="t" r="r" b="b"/>
              <a:pathLst>
                <a:path w="44011" h="1033" extrusionOk="0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818254" y="2966747"/>
              <a:ext cx="879251" cy="446516"/>
            </a:xfrm>
            <a:custGeom>
              <a:avLst/>
              <a:gdLst/>
              <a:ahLst/>
              <a:cxnLst/>
              <a:rect l="l" t="t" r="r" b="b"/>
              <a:pathLst>
                <a:path w="13973" h="7096" extrusionOk="0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952032" y="3051317"/>
              <a:ext cx="88535" cy="275423"/>
            </a:xfrm>
            <a:custGeom>
              <a:avLst/>
              <a:gdLst/>
              <a:ahLst/>
              <a:cxnLst/>
              <a:rect l="l" t="t" r="r" b="b"/>
              <a:pathLst>
                <a:path w="1407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087698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217512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353241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481104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208513" y="3326671"/>
              <a:ext cx="474077" cy="163290"/>
            </a:xfrm>
            <a:custGeom>
              <a:avLst/>
              <a:gdLst/>
              <a:ahLst/>
              <a:cxnLst/>
              <a:rect l="l" t="t" r="r" b="b"/>
              <a:pathLst>
                <a:path w="7534" h="2595" extrusionOk="0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85961" y="3063146"/>
              <a:ext cx="422982" cy="365846"/>
            </a:xfrm>
            <a:custGeom>
              <a:avLst/>
              <a:gdLst/>
              <a:ahLst/>
              <a:cxnLst/>
              <a:rect l="l" t="t" r="r" b="b"/>
              <a:pathLst>
                <a:path w="6722" h="5814" extrusionOk="0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850597" y="2966747"/>
              <a:ext cx="137743" cy="137743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027604" y="2862482"/>
              <a:ext cx="139693" cy="139756"/>
            </a:xfrm>
            <a:custGeom>
              <a:avLst/>
              <a:gdLst/>
              <a:ahLst/>
              <a:cxnLst/>
              <a:rect l="l" t="t" r="r" b="b"/>
              <a:pathLst>
                <a:path w="2220" h="2221" extrusionOk="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004007" y="3167348"/>
              <a:ext cx="619622" cy="245911"/>
            </a:xfrm>
            <a:custGeom>
              <a:avLst/>
              <a:gdLst/>
              <a:ahLst/>
              <a:cxnLst/>
              <a:rect l="l" t="t" r="r" b="b"/>
              <a:pathLst>
                <a:path w="9847" h="3908" extrusionOk="0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076748" y="2966747"/>
              <a:ext cx="460296" cy="401273"/>
            </a:xfrm>
            <a:custGeom>
              <a:avLst/>
              <a:gdLst/>
              <a:ahLst/>
              <a:cxnLst/>
              <a:rect l="l" t="t" r="r" b="b"/>
              <a:pathLst>
                <a:path w="7315" h="6377" extrusionOk="0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23640" y="3523371"/>
              <a:ext cx="2551105" cy="39391"/>
            </a:xfrm>
            <a:custGeom>
              <a:avLst/>
              <a:gdLst/>
              <a:ahLst/>
              <a:cxnLst/>
              <a:rect l="l" t="t" r="r" b="b"/>
              <a:pathLst>
                <a:path w="40542" h="626" extrusionOk="0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789876" y="3369963"/>
              <a:ext cx="570478" cy="119998"/>
            </a:xfrm>
            <a:custGeom>
              <a:avLst/>
              <a:gdLst/>
              <a:ahLst/>
              <a:cxnLst/>
              <a:rect l="l" t="t" r="r" b="b"/>
              <a:pathLst>
                <a:path w="9066" h="1907" extrusionOk="0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004261" y="3269662"/>
              <a:ext cx="529199" cy="143595"/>
            </a:xfrm>
            <a:custGeom>
              <a:avLst/>
              <a:gdLst/>
              <a:ahLst/>
              <a:cxnLst/>
              <a:rect l="l" t="t" r="r" b="b"/>
              <a:pathLst>
                <a:path w="8410" h="2282" extrusionOk="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228524" y="3226371"/>
              <a:ext cx="129877" cy="127927"/>
            </a:xfrm>
            <a:custGeom>
              <a:avLst/>
              <a:gdLst/>
              <a:ahLst/>
              <a:cxnLst/>
              <a:rect l="l" t="t" r="r" b="b"/>
              <a:pathLst>
                <a:path w="2064" h="2033" extrusionOk="0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92053" y="3102474"/>
              <a:ext cx="310850" cy="310787"/>
            </a:xfrm>
            <a:custGeom>
              <a:avLst/>
              <a:gdLst/>
              <a:ahLst/>
              <a:cxnLst/>
              <a:rect l="l" t="t" r="r" b="b"/>
              <a:pathLst>
                <a:path w="4940" h="4939" extrusionOk="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586504" y="3196860"/>
              <a:ext cx="123962" cy="122012"/>
            </a:xfrm>
            <a:custGeom>
              <a:avLst/>
              <a:gdLst/>
              <a:ahLst/>
              <a:cxnLst/>
              <a:rect l="l" t="t" r="r" b="b"/>
              <a:pathLst>
                <a:path w="1970" h="1939" extrusionOk="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206562" y="2935285"/>
              <a:ext cx="90549" cy="90549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159369" y="2730720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69927" y="3253932"/>
              <a:ext cx="74818" cy="72804"/>
            </a:xfrm>
            <a:custGeom>
              <a:avLst/>
              <a:gdLst/>
              <a:ahLst/>
              <a:cxnLst/>
              <a:rect l="l" t="t" r="r" b="b"/>
              <a:pathLst>
                <a:path w="1189" h="1157" extrusionOk="0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26635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599968" y="2939186"/>
              <a:ext cx="94450" cy="94513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2907923" y="3076864"/>
              <a:ext cx="90549" cy="92500"/>
            </a:xfrm>
            <a:custGeom>
              <a:avLst/>
              <a:gdLst/>
              <a:ahLst/>
              <a:cxnLst/>
              <a:rect l="l" t="t" r="r" b="b"/>
              <a:pathLst>
                <a:path w="1439" h="1470" extrusionOk="0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2795791" y="2884128"/>
              <a:ext cx="98415" cy="96464"/>
            </a:xfrm>
            <a:custGeom>
              <a:avLst/>
              <a:gdLst/>
              <a:ahLst/>
              <a:cxnLst/>
              <a:rect l="l" t="t" r="r" b="b"/>
              <a:pathLst>
                <a:path w="1564" h="1533" extrusionOk="0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03581" y="2937236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93400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635648" y="3521421"/>
              <a:ext cx="78719" cy="80670"/>
            </a:xfrm>
            <a:custGeom>
              <a:avLst/>
              <a:gdLst/>
              <a:ahLst/>
              <a:cxnLst/>
              <a:rect l="l" t="t" r="r" b="b"/>
              <a:pathLst>
                <a:path w="1251" h="1282" extrusionOk="0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80046" y="3574529"/>
              <a:ext cx="53172" cy="53109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720783" y="3440752"/>
              <a:ext cx="100365" cy="98415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2" name="Google Shape;652;p33"/>
          <p:cNvSpPr/>
          <p:nvPr/>
        </p:nvSpPr>
        <p:spPr>
          <a:xfrm>
            <a:off x="3029871" y="4426008"/>
            <a:ext cx="255727" cy="70854"/>
          </a:xfrm>
          <a:custGeom>
            <a:avLst/>
            <a:gdLst/>
            <a:ahLst/>
            <a:cxnLst/>
            <a:rect l="l" t="t" r="r" b="b"/>
            <a:pathLst>
              <a:path w="4064" h="1126" extrusionOk="0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3" name="Google Shape;653;p33"/>
          <p:cNvSpPr/>
          <p:nvPr/>
        </p:nvSpPr>
        <p:spPr>
          <a:xfrm>
            <a:off x="581090" y="4390645"/>
            <a:ext cx="3243469" cy="35427"/>
          </a:xfrm>
          <a:custGeom>
            <a:avLst/>
            <a:gdLst/>
            <a:ahLst/>
            <a:cxnLst/>
            <a:rect l="l" t="t" r="r" b="b"/>
            <a:pathLst>
              <a:path w="51545" h="563" extrusionOk="0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4" name="Google Shape;654;p33"/>
          <p:cNvSpPr/>
          <p:nvPr/>
        </p:nvSpPr>
        <p:spPr>
          <a:xfrm>
            <a:off x="1767159" y="4390645"/>
            <a:ext cx="1060160" cy="98352"/>
          </a:xfrm>
          <a:custGeom>
            <a:avLst/>
            <a:gdLst/>
            <a:ahLst/>
            <a:cxnLst/>
            <a:rect l="l" t="t" r="r" b="b"/>
            <a:pathLst>
              <a:path w="16848" h="1563" extrusionOk="0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5" name="Google Shape;655;p33"/>
          <p:cNvSpPr/>
          <p:nvPr/>
        </p:nvSpPr>
        <p:spPr>
          <a:xfrm>
            <a:off x="675540" y="4408327"/>
            <a:ext cx="293105" cy="80670"/>
          </a:xfrm>
          <a:custGeom>
            <a:avLst/>
            <a:gdLst/>
            <a:ahLst/>
            <a:cxnLst/>
            <a:rect l="l" t="t" r="r" b="b"/>
            <a:pathLst>
              <a:path w="4658" h="1282" extrusionOk="0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6" name="Google Shape;656;p33"/>
          <p:cNvSpPr/>
          <p:nvPr/>
        </p:nvSpPr>
        <p:spPr>
          <a:xfrm>
            <a:off x="346650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7" name="Google Shape;657;p33"/>
          <p:cNvSpPr/>
          <p:nvPr/>
        </p:nvSpPr>
        <p:spPr>
          <a:xfrm>
            <a:off x="3332728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33"/>
          <p:cNvSpPr/>
          <p:nvPr/>
        </p:nvSpPr>
        <p:spPr>
          <a:xfrm>
            <a:off x="3199013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33"/>
          <p:cNvSpPr/>
          <p:nvPr/>
        </p:nvSpPr>
        <p:spPr>
          <a:xfrm>
            <a:off x="3199013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0" name="Google Shape;660;p33"/>
          <p:cNvSpPr/>
          <p:nvPr/>
        </p:nvSpPr>
        <p:spPr>
          <a:xfrm>
            <a:off x="3332728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1" name="Google Shape;661;p33"/>
          <p:cNvSpPr/>
          <p:nvPr/>
        </p:nvSpPr>
        <p:spPr>
          <a:xfrm>
            <a:off x="3169501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33"/>
          <p:cNvSpPr/>
          <p:nvPr/>
        </p:nvSpPr>
        <p:spPr>
          <a:xfrm>
            <a:off x="3372119" y="4355219"/>
            <a:ext cx="70854" cy="70854"/>
          </a:xfrm>
          <a:custGeom>
            <a:avLst/>
            <a:gdLst/>
            <a:ahLst/>
            <a:cxnLst/>
            <a:rect l="l" t="t" r="r" b="b"/>
            <a:pathLst>
              <a:path w="1126" h="1126" extrusionOk="0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33"/>
          <p:cNvSpPr/>
          <p:nvPr/>
        </p:nvSpPr>
        <p:spPr>
          <a:xfrm>
            <a:off x="3086881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33"/>
          <p:cNvSpPr/>
          <p:nvPr/>
        </p:nvSpPr>
        <p:spPr>
          <a:xfrm>
            <a:off x="346650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33"/>
          <p:cNvSpPr/>
          <p:nvPr/>
        </p:nvSpPr>
        <p:spPr>
          <a:xfrm>
            <a:off x="3147855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33"/>
          <p:cNvSpPr/>
          <p:nvPr/>
        </p:nvSpPr>
        <p:spPr>
          <a:xfrm>
            <a:off x="1175100" y="422735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33"/>
          <p:cNvSpPr/>
          <p:nvPr/>
        </p:nvSpPr>
        <p:spPr>
          <a:xfrm>
            <a:off x="1039371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33"/>
          <p:cNvSpPr/>
          <p:nvPr/>
        </p:nvSpPr>
        <p:spPr>
          <a:xfrm>
            <a:off x="90565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33"/>
          <p:cNvSpPr/>
          <p:nvPr/>
        </p:nvSpPr>
        <p:spPr>
          <a:xfrm>
            <a:off x="90565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33"/>
          <p:cNvSpPr/>
          <p:nvPr/>
        </p:nvSpPr>
        <p:spPr>
          <a:xfrm>
            <a:off x="1039371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3"/>
          <p:cNvSpPr/>
          <p:nvPr/>
        </p:nvSpPr>
        <p:spPr>
          <a:xfrm>
            <a:off x="876144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33"/>
          <p:cNvSpPr/>
          <p:nvPr/>
        </p:nvSpPr>
        <p:spPr>
          <a:xfrm>
            <a:off x="1078699" y="4355219"/>
            <a:ext cx="70916" cy="70854"/>
          </a:xfrm>
          <a:custGeom>
            <a:avLst/>
            <a:gdLst/>
            <a:ahLst/>
            <a:cxnLst/>
            <a:rect l="l" t="t" r="r" b="b"/>
            <a:pathLst>
              <a:path w="1127" h="1126" extrusionOk="0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3"/>
          <p:cNvSpPr/>
          <p:nvPr/>
        </p:nvSpPr>
        <p:spPr>
          <a:xfrm>
            <a:off x="793524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33"/>
          <p:cNvSpPr/>
          <p:nvPr/>
        </p:nvSpPr>
        <p:spPr>
          <a:xfrm>
            <a:off x="1175100" y="442600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3"/>
          <p:cNvSpPr/>
          <p:nvPr/>
        </p:nvSpPr>
        <p:spPr>
          <a:xfrm>
            <a:off x="854498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33"/>
          <p:cNvSpPr/>
          <p:nvPr/>
        </p:nvSpPr>
        <p:spPr>
          <a:xfrm>
            <a:off x="1637345" y="4270649"/>
            <a:ext cx="1382714" cy="139693"/>
          </a:xfrm>
          <a:custGeom>
            <a:avLst/>
            <a:gdLst/>
            <a:ahLst/>
            <a:cxnLst/>
            <a:rect l="l" t="t" r="r" b="b"/>
            <a:pathLst>
              <a:path w="21974" h="2220" extrusionOk="0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3"/>
          <p:cNvSpPr/>
          <p:nvPr/>
        </p:nvSpPr>
        <p:spPr>
          <a:xfrm>
            <a:off x="1489787" y="4207725"/>
            <a:ext cx="1182172" cy="202618"/>
          </a:xfrm>
          <a:custGeom>
            <a:avLst/>
            <a:gdLst/>
            <a:ahLst/>
            <a:cxnLst/>
            <a:rect l="l" t="t" r="r" b="b"/>
            <a:pathLst>
              <a:path w="18787" h="3220" extrusionOk="0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8" name="Google Shape;678;p33"/>
          <p:cNvSpPr/>
          <p:nvPr/>
        </p:nvSpPr>
        <p:spPr>
          <a:xfrm>
            <a:off x="1769110" y="4327658"/>
            <a:ext cx="1166378" cy="86648"/>
          </a:xfrm>
          <a:custGeom>
            <a:avLst/>
            <a:gdLst/>
            <a:ahLst/>
            <a:cxnLst/>
            <a:rect l="l" t="t" r="r" b="b"/>
            <a:pathLst>
              <a:path w="18536" h="1377" extrusionOk="0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9" name="Google Shape;679;p33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680" name="Google Shape;680;p33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5206075" y="2982749"/>
              <a:ext cx="278643" cy="383600"/>
            </a:xfrm>
            <a:custGeom>
              <a:avLst/>
              <a:gdLst/>
              <a:ahLst/>
              <a:cxnLst/>
              <a:rect l="l" t="t" r="r" b="b"/>
              <a:pathLst>
                <a:path w="2033" h="2815" extrusionOk="0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82" name="Google Shape;682;p33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3"/>
          <p:cNvCxnSpPr/>
          <p:nvPr/>
        </p:nvCxnSpPr>
        <p:spPr>
          <a:xfrm rot="10800000">
            <a:off x="4604200" y="392385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3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33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686" name="Google Shape;686;p33"/>
            <p:cNvSpPr/>
            <p:nvPr/>
          </p:nvSpPr>
          <p:spPr>
            <a:xfrm>
              <a:off x="5206028" y="1780364"/>
              <a:ext cx="232540" cy="318326"/>
            </a:xfrm>
            <a:custGeom>
              <a:avLst/>
              <a:gdLst/>
              <a:ahLst/>
              <a:cxnLst/>
              <a:rect l="l" t="t" r="r" b="b"/>
              <a:pathLst>
                <a:path w="2033" h="2783" extrusionOk="0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8" name="Google Shape;688;p33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689" name="Google Shape;689;p33"/>
            <p:cNvSpPr/>
            <p:nvPr/>
          </p:nvSpPr>
          <p:spPr>
            <a:xfrm>
              <a:off x="5154265" y="4164446"/>
              <a:ext cx="336170" cy="330792"/>
            </a:xfrm>
            <a:custGeom>
              <a:avLst/>
              <a:gdLst/>
              <a:ahLst/>
              <a:cxnLst/>
              <a:rect l="l" t="t" r="r" b="b"/>
              <a:pathLst>
                <a:path w="2939" h="2908" extrusionOk="0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#What’s next for ZAP</a:t>
            </a:r>
            <a:endParaRPr dirty="0"/>
          </a:p>
        </p:txBody>
      </p:sp>
      <p:sp>
        <p:nvSpPr>
          <p:cNvPr id="1174" name="Google Shape;1174;p38"/>
          <p:cNvSpPr/>
          <p:nvPr/>
        </p:nvSpPr>
        <p:spPr>
          <a:xfrm>
            <a:off x="1873091" y="1657220"/>
            <a:ext cx="1133034" cy="381725"/>
          </a:xfrm>
          <a:custGeom>
            <a:avLst/>
            <a:gdLst/>
            <a:ahLst/>
            <a:cxnLst/>
            <a:rect l="l" t="t" r="r" b="b"/>
            <a:pathLst>
              <a:path w="13532" h="4559" fill="none" extrusionOk="0">
                <a:moveTo>
                  <a:pt x="0" y="4558"/>
                </a:moveTo>
                <a:lnTo>
                  <a:pt x="4538" y="0"/>
                </a:lnTo>
                <a:lnTo>
                  <a:pt x="13532" y="0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5" name="Google Shape;1175;p38"/>
          <p:cNvSpPr/>
          <p:nvPr/>
        </p:nvSpPr>
        <p:spPr>
          <a:xfrm>
            <a:off x="1873091" y="3986295"/>
            <a:ext cx="1162005" cy="381725"/>
          </a:xfrm>
          <a:custGeom>
            <a:avLst/>
            <a:gdLst/>
            <a:ahLst/>
            <a:cxnLst/>
            <a:rect l="l" t="t" r="r" b="b"/>
            <a:pathLst>
              <a:path w="13878" h="4559" fill="none" extrusionOk="0">
                <a:moveTo>
                  <a:pt x="0" y="1"/>
                </a:moveTo>
                <a:lnTo>
                  <a:pt x="4538" y="4559"/>
                </a:lnTo>
                <a:lnTo>
                  <a:pt x="13878" y="455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6" name="Google Shape;1176;p38"/>
          <p:cNvSpPr/>
          <p:nvPr/>
        </p:nvSpPr>
        <p:spPr>
          <a:xfrm>
            <a:off x="2450672" y="3384852"/>
            <a:ext cx="579328" cy="86995"/>
          </a:xfrm>
          <a:custGeom>
            <a:avLst/>
            <a:gdLst/>
            <a:ahLst/>
            <a:cxnLst/>
            <a:rect l="l" t="t" r="r" b="b"/>
            <a:pathLst>
              <a:path w="6919" h="1039" fill="none" extrusionOk="0">
                <a:moveTo>
                  <a:pt x="0" y="1"/>
                </a:moveTo>
                <a:lnTo>
                  <a:pt x="2951" y="1039"/>
                </a:lnTo>
                <a:lnTo>
                  <a:pt x="6919" y="103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7" name="Google Shape;1177;p38"/>
          <p:cNvSpPr/>
          <p:nvPr/>
        </p:nvSpPr>
        <p:spPr>
          <a:xfrm>
            <a:off x="2450672" y="2563614"/>
            <a:ext cx="579328" cy="88670"/>
          </a:xfrm>
          <a:custGeom>
            <a:avLst/>
            <a:gdLst/>
            <a:ahLst/>
            <a:cxnLst/>
            <a:rect l="l" t="t" r="r" b="b"/>
            <a:pathLst>
              <a:path w="6919" h="1059" fill="none" extrusionOk="0">
                <a:moveTo>
                  <a:pt x="0" y="1059"/>
                </a:moveTo>
                <a:lnTo>
                  <a:pt x="2951" y="1"/>
                </a:lnTo>
                <a:lnTo>
                  <a:pt x="6919" y="1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8" name="Google Shape;1178;p38"/>
          <p:cNvSpPr/>
          <p:nvPr/>
        </p:nvSpPr>
        <p:spPr>
          <a:xfrm>
            <a:off x="1460713" y="3703450"/>
            <a:ext cx="780447" cy="405588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8344" y="1"/>
                </a:moveTo>
                <a:cubicBezTo>
                  <a:pt x="6146" y="2219"/>
                  <a:pt x="3134" y="3460"/>
                  <a:pt x="1" y="3460"/>
                </a:cubicBezTo>
                <a:lnTo>
                  <a:pt x="1" y="4844"/>
                </a:lnTo>
                <a:cubicBezTo>
                  <a:pt x="1140" y="4844"/>
                  <a:pt x="2300" y="4681"/>
                  <a:pt x="3419" y="4396"/>
                </a:cubicBezTo>
                <a:cubicBezTo>
                  <a:pt x="5658" y="3786"/>
                  <a:pt x="7693" y="2606"/>
                  <a:pt x="9320" y="9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9" name="Google Shape;1179;p38"/>
          <p:cNvSpPr/>
          <p:nvPr/>
        </p:nvSpPr>
        <p:spPr>
          <a:xfrm>
            <a:off x="1748666" y="3854250"/>
            <a:ext cx="257386" cy="233523"/>
          </a:xfrm>
          <a:custGeom>
            <a:avLst/>
            <a:gdLst/>
            <a:ahLst/>
            <a:cxnLst/>
            <a:rect l="l" t="t" r="r" b="b"/>
            <a:pathLst>
              <a:path w="3074" h="2789" extrusionOk="0">
                <a:moveTo>
                  <a:pt x="1527" y="1"/>
                </a:moveTo>
                <a:cubicBezTo>
                  <a:pt x="1166" y="1"/>
                  <a:pt x="804" y="133"/>
                  <a:pt x="530" y="398"/>
                </a:cubicBezTo>
                <a:cubicBezTo>
                  <a:pt x="1" y="947"/>
                  <a:pt x="1" y="1842"/>
                  <a:pt x="530" y="2392"/>
                </a:cubicBezTo>
                <a:cubicBezTo>
                  <a:pt x="804" y="2656"/>
                  <a:pt x="1166" y="2789"/>
                  <a:pt x="1527" y="2789"/>
                </a:cubicBezTo>
                <a:cubicBezTo>
                  <a:pt x="1888" y="2789"/>
                  <a:pt x="2249" y="2656"/>
                  <a:pt x="2524" y="2392"/>
                </a:cubicBezTo>
                <a:cubicBezTo>
                  <a:pt x="3073" y="1842"/>
                  <a:pt x="3073" y="947"/>
                  <a:pt x="2524" y="398"/>
                </a:cubicBezTo>
                <a:cubicBezTo>
                  <a:pt x="2249" y="133"/>
                  <a:pt x="1888" y="1"/>
                  <a:pt x="15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0" name="Google Shape;1180;p38"/>
          <p:cNvSpPr/>
          <p:nvPr/>
        </p:nvSpPr>
        <p:spPr>
          <a:xfrm>
            <a:off x="1815149" y="3909681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1" name="Google Shape;1181;p38"/>
          <p:cNvSpPr/>
          <p:nvPr/>
        </p:nvSpPr>
        <p:spPr>
          <a:xfrm>
            <a:off x="1460713" y="1899121"/>
            <a:ext cx="780447" cy="405588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6594" y="1771"/>
                </a:moveTo>
                <a:cubicBezTo>
                  <a:pt x="5597" y="1181"/>
                  <a:pt x="4518" y="733"/>
                  <a:pt x="3419" y="448"/>
                </a:cubicBezTo>
                <a:cubicBezTo>
                  <a:pt x="2300" y="143"/>
                  <a:pt x="1140" y="1"/>
                  <a:pt x="1" y="1"/>
                </a:cubicBezTo>
                <a:lnTo>
                  <a:pt x="1" y="1384"/>
                </a:lnTo>
                <a:cubicBezTo>
                  <a:pt x="3134" y="1384"/>
                  <a:pt x="6146" y="2626"/>
                  <a:pt x="8344" y="4844"/>
                </a:cubicBezTo>
                <a:lnTo>
                  <a:pt x="9320" y="3867"/>
                </a:lnTo>
                <a:cubicBezTo>
                  <a:pt x="8506" y="3053"/>
                  <a:pt x="7591" y="2341"/>
                  <a:pt x="6594" y="17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2" name="Google Shape;1182;p38"/>
          <p:cNvSpPr/>
          <p:nvPr/>
        </p:nvSpPr>
        <p:spPr>
          <a:xfrm>
            <a:off x="1748666" y="1920891"/>
            <a:ext cx="257386" cy="234360"/>
          </a:xfrm>
          <a:custGeom>
            <a:avLst/>
            <a:gdLst/>
            <a:ahLst/>
            <a:cxnLst/>
            <a:rect l="l" t="t" r="r" b="b"/>
            <a:pathLst>
              <a:path w="3074" h="2799" extrusionOk="0">
                <a:moveTo>
                  <a:pt x="1527" y="0"/>
                </a:moveTo>
                <a:cubicBezTo>
                  <a:pt x="1166" y="0"/>
                  <a:pt x="804" y="138"/>
                  <a:pt x="530" y="412"/>
                </a:cubicBezTo>
                <a:cubicBezTo>
                  <a:pt x="1" y="941"/>
                  <a:pt x="1" y="1837"/>
                  <a:pt x="530" y="2386"/>
                </a:cubicBezTo>
                <a:cubicBezTo>
                  <a:pt x="804" y="2661"/>
                  <a:pt x="1166" y="2798"/>
                  <a:pt x="1527" y="2798"/>
                </a:cubicBezTo>
                <a:cubicBezTo>
                  <a:pt x="1888" y="2798"/>
                  <a:pt x="2249" y="2661"/>
                  <a:pt x="2524" y="2386"/>
                </a:cubicBezTo>
                <a:cubicBezTo>
                  <a:pt x="3073" y="1837"/>
                  <a:pt x="3073" y="941"/>
                  <a:pt x="2524" y="412"/>
                </a:cubicBezTo>
                <a:cubicBezTo>
                  <a:pt x="2249" y="138"/>
                  <a:pt x="1888" y="0"/>
                  <a:pt x="15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3" name="Google Shape;1183;p38"/>
          <p:cNvSpPr/>
          <p:nvPr/>
        </p:nvSpPr>
        <p:spPr>
          <a:xfrm>
            <a:off x="1815149" y="1975819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4" name="Google Shape;1184;p38"/>
          <p:cNvSpPr/>
          <p:nvPr/>
        </p:nvSpPr>
        <p:spPr>
          <a:xfrm>
            <a:off x="2159286" y="3003204"/>
            <a:ext cx="405588" cy="782122"/>
          </a:xfrm>
          <a:custGeom>
            <a:avLst/>
            <a:gdLst/>
            <a:ahLst/>
            <a:cxnLst/>
            <a:rect l="l" t="t" r="r" b="b"/>
            <a:pathLst>
              <a:path w="4844" h="9341" extrusionOk="0">
                <a:moveTo>
                  <a:pt x="3460" y="1"/>
                </a:moveTo>
                <a:cubicBezTo>
                  <a:pt x="3460" y="1038"/>
                  <a:pt x="3338" y="2056"/>
                  <a:pt x="3073" y="3053"/>
                </a:cubicBezTo>
                <a:cubicBezTo>
                  <a:pt x="2809" y="4070"/>
                  <a:pt x="2402" y="5027"/>
                  <a:pt x="1873" y="5922"/>
                </a:cubicBezTo>
                <a:cubicBezTo>
                  <a:pt x="1364" y="6817"/>
                  <a:pt x="733" y="7631"/>
                  <a:pt x="1" y="8364"/>
                </a:cubicBezTo>
                <a:lnTo>
                  <a:pt x="977" y="9341"/>
                </a:lnTo>
                <a:cubicBezTo>
                  <a:pt x="2626" y="7692"/>
                  <a:pt x="3786" y="5658"/>
                  <a:pt x="4396" y="3419"/>
                </a:cubicBezTo>
                <a:cubicBezTo>
                  <a:pt x="4701" y="2300"/>
                  <a:pt x="4844" y="1161"/>
                  <a:pt x="48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5" name="Google Shape;1185;p38"/>
          <p:cNvSpPr/>
          <p:nvPr/>
        </p:nvSpPr>
        <p:spPr>
          <a:xfrm>
            <a:off x="2314357" y="3272652"/>
            <a:ext cx="252195" cy="234779"/>
          </a:xfrm>
          <a:custGeom>
            <a:avLst/>
            <a:gdLst/>
            <a:ahLst/>
            <a:cxnLst/>
            <a:rect l="l" t="t" r="r" b="b"/>
            <a:pathLst>
              <a:path w="3012" h="2804" extrusionOk="0">
                <a:moveTo>
                  <a:pt x="1500" y="1"/>
                </a:moveTo>
                <a:cubicBezTo>
                  <a:pt x="1428" y="1"/>
                  <a:pt x="1355" y="6"/>
                  <a:pt x="1282" y="18"/>
                </a:cubicBezTo>
                <a:cubicBezTo>
                  <a:pt x="509" y="161"/>
                  <a:pt x="0" y="873"/>
                  <a:pt x="123" y="1626"/>
                </a:cubicBezTo>
                <a:cubicBezTo>
                  <a:pt x="232" y="2322"/>
                  <a:pt x="821" y="2804"/>
                  <a:pt x="1501" y="2804"/>
                </a:cubicBezTo>
                <a:cubicBezTo>
                  <a:pt x="1577" y="2804"/>
                  <a:pt x="1653" y="2798"/>
                  <a:pt x="1730" y="2785"/>
                </a:cubicBezTo>
                <a:cubicBezTo>
                  <a:pt x="2483" y="2663"/>
                  <a:pt x="3012" y="1951"/>
                  <a:pt x="2890" y="1178"/>
                </a:cubicBezTo>
                <a:cubicBezTo>
                  <a:pt x="2780" y="498"/>
                  <a:pt x="2171" y="1"/>
                  <a:pt x="15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6" name="Google Shape;1186;p38"/>
          <p:cNvSpPr/>
          <p:nvPr/>
        </p:nvSpPr>
        <p:spPr>
          <a:xfrm>
            <a:off x="2377407" y="3328668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53"/>
                </a:moveTo>
                <a:cubicBezTo>
                  <a:pt x="1486" y="1160"/>
                  <a:pt x="1160" y="1486"/>
                  <a:pt x="753" y="1486"/>
                </a:cubicBezTo>
                <a:cubicBezTo>
                  <a:pt x="346" y="1486"/>
                  <a:pt x="0" y="1160"/>
                  <a:pt x="0" y="753"/>
                </a:cubicBezTo>
                <a:cubicBezTo>
                  <a:pt x="0" y="346"/>
                  <a:pt x="346" y="0"/>
                  <a:pt x="753" y="0"/>
                </a:cubicBezTo>
                <a:cubicBezTo>
                  <a:pt x="1160" y="0"/>
                  <a:pt x="1486" y="346"/>
                  <a:pt x="1486" y="7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7" name="Google Shape;1187;p38"/>
          <p:cNvSpPr/>
          <p:nvPr/>
        </p:nvSpPr>
        <p:spPr>
          <a:xfrm>
            <a:off x="2159286" y="2222826"/>
            <a:ext cx="405588" cy="780447"/>
          </a:xfrm>
          <a:custGeom>
            <a:avLst/>
            <a:gdLst/>
            <a:ahLst/>
            <a:cxnLst/>
            <a:rect l="l" t="t" r="r" b="b"/>
            <a:pathLst>
              <a:path w="4844" h="9321" extrusionOk="0">
                <a:moveTo>
                  <a:pt x="4396" y="5902"/>
                </a:moveTo>
                <a:cubicBezTo>
                  <a:pt x="3806" y="3664"/>
                  <a:pt x="2626" y="1629"/>
                  <a:pt x="977" y="1"/>
                </a:cubicBezTo>
                <a:lnTo>
                  <a:pt x="1" y="978"/>
                </a:lnTo>
                <a:cubicBezTo>
                  <a:pt x="733" y="1710"/>
                  <a:pt x="1364" y="2524"/>
                  <a:pt x="1873" y="3420"/>
                </a:cubicBezTo>
                <a:cubicBezTo>
                  <a:pt x="2402" y="4315"/>
                  <a:pt x="2788" y="5271"/>
                  <a:pt x="3073" y="6268"/>
                </a:cubicBezTo>
                <a:cubicBezTo>
                  <a:pt x="3338" y="7265"/>
                  <a:pt x="3460" y="8283"/>
                  <a:pt x="3460" y="9321"/>
                </a:cubicBezTo>
                <a:lnTo>
                  <a:pt x="4844" y="9321"/>
                </a:lnTo>
                <a:cubicBezTo>
                  <a:pt x="4844" y="8161"/>
                  <a:pt x="4701" y="7021"/>
                  <a:pt x="4396" y="59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8" name="Google Shape;1188;p38"/>
          <p:cNvSpPr/>
          <p:nvPr/>
        </p:nvSpPr>
        <p:spPr>
          <a:xfrm>
            <a:off x="2333113" y="2519320"/>
            <a:ext cx="233439" cy="233523"/>
          </a:xfrm>
          <a:custGeom>
            <a:avLst/>
            <a:gdLst/>
            <a:ahLst/>
            <a:cxnLst/>
            <a:rect l="l" t="t" r="r" b="b"/>
            <a:pathLst>
              <a:path w="2788" h="2789" extrusionOk="0">
                <a:moveTo>
                  <a:pt x="1404" y="1"/>
                </a:moveTo>
                <a:cubicBezTo>
                  <a:pt x="631" y="1"/>
                  <a:pt x="0" y="631"/>
                  <a:pt x="0" y="1405"/>
                </a:cubicBezTo>
                <a:cubicBezTo>
                  <a:pt x="0" y="2158"/>
                  <a:pt x="631" y="2788"/>
                  <a:pt x="1404" y="2788"/>
                </a:cubicBezTo>
                <a:cubicBezTo>
                  <a:pt x="2178" y="2788"/>
                  <a:pt x="2788" y="2158"/>
                  <a:pt x="2788" y="1405"/>
                </a:cubicBezTo>
                <a:cubicBezTo>
                  <a:pt x="2788" y="631"/>
                  <a:pt x="2178" y="1"/>
                  <a:pt x="14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9" name="Google Shape;1189;p38"/>
          <p:cNvSpPr/>
          <p:nvPr/>
        </p:nvSpPr>
        <p:spPr>
          <a:xfrm>
            <a:off x="2387622" y="2573829"/>
            <a:ext cx="124423" cy="124507"/>
          </a:xfrm>
          <a:custGeom>
            <a:avLst/>
            <a:gdLst/>
            <a:ahLst/>
            <a:cxnLst/>
            <a:rect l="l" t="t" r="r" b="b"/>
            <a:pathLst>
              <a:path w="1486" h="1487" extrusionOk="0">
                <a:moveTo>
                  <a:pt x="1486" y="754"/>
                </a:moveTo>
                <a:cubicBezTo>
                  <a:pt x="1486" y="1161"/>
                  <a:pt x="1160" y="1486"/>
                  <a:pt x="753" y="1486"/>
                </a:cubicBezTo>
                <a:cubicBezTo>
                  <a:pt x="326" y="1486"/>
                  <a:pt x="0" y="1161"/>
                  <a:pt x="0" y="754"/>
                </a:cubicBezTo>
                <a:cubicBezTo>
                  <a:pt x="0" y="326"/>
                  <a:pt x="326" y="1"/>
                  <a:pt x="753" y="1"/>
                </a:cubicBezTo>
                <a:cubicBezTo>
                  <a:pt x="1160" y="1"/>
                  <a:pt x="1486" y="326"/>
                  <a:pt x="1486" y="7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0" name="Google Shape;1190;p38"/>
          <p:cNvSpPr/>
          <p:nvPr/>
        </p:nvSpPr>
        <p:spPr>
          <a:xfrm>
            <a:off x="3370715" y="1171578"/>
            <a:ext cx="851953" cy="852036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75"/>
                  <a:pt x="2748" y="2748"/>
                </a:cubicBezTo>
                <a:cubicBezTo>
                  <a:pt x="5495" y="1"/>
                  <a:pt x="10175" y="1934"/>
                  <a:pt x="10175" y="5821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1" name="Google Shape;1191;p38"/>
          <p:cNvSpPr/>
          <p:nvPr/>
        </p:nvSpPr>
        <p:spPr>
          <a:xfrm>
            <a:off x="3174783" y="1335189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0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5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6"/>
                  <a:pt x="1588" y="2157"/>
                </a:cubicBezTo>
                <a:lnTo>
                  <a:pt x="123" y="3602"/>
                </a:lnTo>
                <a:cubicBezTo>
                  <a:pt x="0" y="3745"/>
                  <a:pt x="0" y="3968"/>
                  <a:pt x="123" y="4111"/>
                </a:cubicBezTo>
                <a:lnTo>
                  <a:pt x="1567" y="5576"/>
                </a:lnTo>
                <a:cubicBezTo>
                  <a:pt x="1649" y="5637"/>
                  <a:pt x="1771" y="5596"/>
                  <a:pt x="1771" y="5494"/>
                </a:cubicBezTo>
                <a:lnTo>
                  <a:pt x="1771" y="4660"/>
                </a:lnTo>
                <a:cubicBezTo>
                  <a:pt x="1771" y="4518"/>
                  <a:pt x="1873" y="4416"/>
                  <a:pt x="2015" y="4416"/>
                </a:cubicBezTo>
                <a:lnTo>
                  <a:pt x="3989" y="4416"/>
                </a:lnTo>
                <a:cubicBezTo>
                  <a:pt x="4233" y="4416"/>
                  <a:pt x="4436" y="4558"/>
                  <a:pt x="4477" y="480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8575" dist="19050" dir="72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2" name="Google Shape;1192;p38"/>
          <p:cNvSpPr/>
          <p:nvPr/>
        </p:nvSpPr>
        <p:spPr>
          <a:xfrm>
            <a:off x="3370715" y="2974233"/>
            <a:ext cx="851953" cy="852036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95"/>
                  <a:pt x="2748" y="2748"/>
                </a:cubicBezTo>
                <a:cubicBezTo>
                  <a:pt x="5495" y="1"/>
                  <a:pt x="10175" y="1954"/>
                  <a:pt x="10175" y="5820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3" name="Google Shape;1193;p38"/>
          <p:cNvSpPr/>
          <p:nvPr/>
        </p:nvSpPr>
        <p:spPr>
          <a:xfrm>
            <a:off x="3174783" y="3136086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22"/>
                  <a:pt x="4477" y="2972"/>
                </a:cubicBezTo>
                <a:cubicBezTo>
                  <a:pt x="4416" y="3196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36"/>
                  <a:pt x="1771" y="3094"/>
                </a:cubicBezTo>
                <a:lnTo>
                  <a:pt x="1771" y="2260"/>
                </a:lnTo>
                <a:cubicBezTo>
                  <a:pt x="1771" y="2158"/>
                  <a:pt x="1649" y="211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2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9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16" y="4579"/>
                  <a:pt x="4477" y="4803"/>
                </a:cubicBezTo>
                <a:cubicBezTo>
                  <a:pt x="5250" y="7835"/>
                  <a:pt x="9117" y="8690"/>
                  <a:pt x="11090" y="6289"/>
                </a:cubicBezTo>
                <a:cubicBezTo>
                  <a:pt x="13064" y="3867"/>
                  <a:pt x="11457" y="245"/>
                  <a:pt x="8343" y="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8575" dist="19050" dir="100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4" name="Google Shape;1194;p38"/>
          <p:cNvSpPr/>
          <p:nvPr/>
        </p:nvSpPr>
        <p:spPr>
          <a:xfrm>
            <a:off x="3370715" y="2091703"/>
            <a:ext cx="851953" cy="851953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4"/>
                </a:moveTo>
                <a:cubicBezTo>
                  <a:pt x="1954" y="10174"/>
                  <a:pt x="1" y="5474"/>
                  <a:pt x="2748" y="2747"/>
                </a:cubicBezTo>
                <a:cubicBezTo>
                  <a:pt x="5495" y="0"/>
                  <a:pt x="10175" y="1933"/>
                  <a:pt x="10175" y="5820"/>
                </a:cubicBezTo>
                <a:cubicBezTo>
                  <a:pt x="10175" y="8221"/>
                  <a:pt x="8221" y="10174"/>
                  <a:pt x="5820" y="1017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5" name="Google Shape;1195;p38"/>
          <p:cNvSpPr/>
          <p:nvPr/>
        </p:nvSpPr>
        <p:spPr>
          <a:xfrm>
            <a:off x="3174783" y="2255231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7"/>
                  <a:pt x="1588" y="2158"/>
                </a:cubicBezTo>
                <a:lnTo>
                  <a:pt x="123" y="3602"/>
                </a:lnTo>
                <a:cubicBezTo>
                  <a:pt x="0" y="3745"/>
                  <a:pt x="0" y="3969"/>
                  <a:pt x="123" y="4111"/>
                </a:cubicBezTo>
                <a:lnTo>
                  <a:pt x="1588" y="5556"/>
                </a:lnTo>
                <a:cubicBezTo>
                  <a:pt x="1649" y="5637"/>
                  <a:pt x="1771" y="5576"/>
                  <a:pt x="1771" y="5474"/>
                </a:cubicBezTo>
                <a:lnTo>
                  <a:pt x="1771" y="4660"/>
                </a:lnTo>
                <a:cubicBezTo>
                  <a:pt x="1771" y="451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59"/>
                  <a:pt x="4477" y="478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8575" dist="19050" dir="822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6" name="Google Shape;1196;p38"/>
          <p:cNvSpPr/>
          <p:nvPr/>
        </p:nvSpPr>
        <p:spPr>
          <a:xfrm>
            <a:off x="3370715" y="3848305"/>
            <a:ext cx="851953" cy="851953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5"/>
                </a:moveTo>
                <a:cubicBezTo>
                  <a:pt x="1954" y="10175"/>
                  <a:pt x="1" y="5474"/>
                  <a:pt x="2748" y="2727"/>
                </a:cubicBezTo>
                <a:cubicBezTo>
                  <a:pt x="5495" y="1"/>
                  <a:pt x="10175" y="1934"/>
                  <a:pt x="10175" y="5820"/>
                </a:cubicBezTo>
                <a:cubicBezTo>
                  <a:pt x="10175" y="8221"/>
                  <a:pt x="8221" y="1015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7" name="Google Shape;1197;p38"/>
          <p:cNvSpPr/>
          <p:nvPr/>
        </p:nvSpPr>
        <p:spPr>
          <a:xfrm>
            <a:off x="3174783" y="4010158"/>
            <a:ext cx="1093932" cy="725939"/>
          </a:xfrm>
          <a:custGeom>
            <a:avLst/>
            <a:gdLst/>
            <a:ahLst/>
            <a:cxnLst/>
            <a:rect l="l" t="t" r="r" b="b"/>
            <a:pathLst>
              <a:path w="13065" h="8670" extrusionOk="0">
                <a:moveTo>
                  <a:pt x="8343" y="82"/>
                </a:moveTo>
                <a:cubicBezTo>
                  <a:pt x="6532" y="1"/>
                  <a:pt x="4925" y="1201"/>
                  <a:pt x="4477" y="2972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94"/>
                </a:cubicBezTo>
                <a:lnTo>
                  <a:pt x="1771" y="2259"/>
                </a:lnTo>
                <a:cubicBezTo>
                  <a:pt x="1771" y="2158"/>
                  <a:pt x="1649" y="209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1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79"/>
                  <a:pt x="4477" y="4803"/>
                </a:cubicBezTo>
                <a:cubicBezTo>
                  <a:pt x="5250" y="7815"/>
                  <a:pt x="9117" y="8669"/>
                  <a:pt x="11090" y="6268"/>
                </a:cubicBezTo>
                <a:cubicBezTo>
                  <a:pt x="13064" y="3847"/>
                  <a:pt x="11457" y="225"/>
                  <a:pt x="8343" y="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8575" dist="19050" dir="151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8" name="Google Shape;1198;p38"/>
          <p:cNvSpPr txBox="1"/>
          <p:nvPr/>
        </p:nvSpPr>
        <p:spPr>
          <a:xfrm>
            <a:off x="4893050" y="4063125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Service Centers and other amenities around Charger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38"/>
          <p:cNvSpPr txBox="1"/>
          <p:nvPr/>
        </p:nvSpPr>
        <p:spPr>
          <a:xfrm>
            <a:off x="4893050" y="1392700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would love to integrate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20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otification sending mechanism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38"/>
          <p:cNvSpPr txBox="1"/>
          <p:nvPr/>
        </p:nvSpPr>
        <p:spPr>
          <a:xfrm>
            <a:off x="4893050" y="2282828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Establishing a network for perks and discounts at EV chargers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38"/>
          <p:cNvSpPr txBox="1"/>
          <p:nvPr/>
        </p:nvSpPr>
        <p:spPr>
          <a:xfrm>
            <a:off x="4893050" y="3172977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Also , info of charger status like crew availability , etc.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38"/>
          <p:cNvSpPr/>
          <p:nvPr/>
        </p:nvSpPr>
        <p:spPr>
          <a:xfrm>
            <a:off x="1752336" y="3105247"/>
            <a:ext cx="262638" cy="262638"/>
          </a:xfrm>
          <a:custGeom>
            <a:avLst/>
            <a:gdLst/>
            <a:ahLst/>
            <a:cxnLst/>
            <a:rect l="l" t="t" r="r" b="b"/>
            <a:pathLst>
              <a:path w="1076" h="1076" extrusionOk="0">
                <a:moveTo>
                  <a:pt x="523" y="400"/>
                </a:moveTo>
                <a:lnTo>
                  <a:pt x="584" y="431"/>
                </a:lnTo>
                <a:lnTo>
                  <a:pt x="615" y="461"/>
                </a:lnTo>
                <a:lnTo>
                  <a:pt x="646" y="492"/>
                </a:lnTo>
                <a:lnTo>
                  <a:pt x="646" y="523"/>
                </a:lnTo>
                <a:lnTo>
                  <a:pt x="646" y="584"/>
                </a:lnTo>
                <a:lnTo>
                  <a:pt x="615" y="615"/>
                </a:lnTo>
                <a:lnTo>
                  <a:pt x="584" y="646"/>
                </a:lnTo>
                <a:lnTo>
                  <a:pt x="492" y="646"/>
                </a:lnTo>
                <a:lnTo>
                  <a:pt x="461" y="615"/>
                </a:lnTo>
                <a:lnTo>
                  <a:pt x="431" y="584"/>
                </a:lnTo>
                <a:lnTo>
                  <a:pt x="400" y="523"/>
                </a:lnTo>
                <a:lnTo>
                  <a:pt x="431" y="492"/>
                </a:lnTo>
                <a:lnTo>
                  <a:pt x="461" y="461"/>
                </a:lnTo>
                <a:lnTo>
                  <a:pt x="492" y="431"/>
                </a:lnTo>
                <a:lnTo>
                  <a:pt x="523" y="400"/>
                </a:lnTo>
                <a:close/>
                <a:moveTo>
                  <a:pt x="431" y="0"/>
                </a:moveTo>
                <a:lnTo>
                  <a:pt x="308" y="31"/>
                </a:lnTo>
                <a:lnTo>
                  <a:pt x="216" y="93"/>
                </a:lnTo>
                <a:lnTo>
                  <a:pt x="154" y="154"/>
                </a:lnTo>
                <a:lnTo>
                  <a:pt x="93" y="215"/>
                </a:lnTo>
                <a:lnTo>
                  <a:pt x="31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31" y="738"/>
                </a:lnTo>
                <a:lnTo>
                  <a:pt x="93" y="830"/>
                </a:lnTo>
                <a:lnTo>
                  <a:pt x="154" y="922"/>
                </a:lnTo>
                <a:lnTo>
                  <a:pt x="216" y="984"/>
                </a:lnTo>
                <a:lnTo>
                  <a:pt x="308" y="1045"/>
                </a:lnTo>
                <a:lnTo>
                  <a:pt x="431" y="1076"/>
                </a:lnTo>
                <a:lnTo>
                  <a:pt x="646" y="1076"/>
                </a:lnTo>
                <a:lnTo>
                  <a:pt x="738" y="1045"/>
                </a:lnTo>
                <a:lnTo>
                  <a:pt x="830" y="984"/>
                </a:lnTo>
                <a:lnTo>
                  <a:pt x="922" y="922"/>
                </a:lnTo>
                <a:lnTo>
                  <a:pt x="984" y="830"/>
                </a:lnTo>
                <a:lnTo>
                  <a:pt x="1045" y="738"/>
                </a:lnTo>
                <a:lnTo>
                  <a:pt x="1076" y="646"/>
                </a:lnTo>
                <a:lnTo>
                  <a:pt x="1076" y="523"/>
                </a:lnTo>
                <a:lnTo>
                  <a:pt x="1076" y="431"/>
                </a:lnTo>
                <a:lnTo>
                  <a:pt x="1045" y="338"/>
                </a:lnTo>
                <a:lnTo>
                  <a:pt x="984" y="215"/>
                </a:lnTo>
                <a:lnTo>
                  <a:pt x="922" y="154"/>
                </a:lnTo>
                <a:lnTo>
                  <a:pt x="830" y="93"/>
                </a:lnTo>
                <a:lnTo>
                  <a:pt x="738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3" name="Google Shape;1203;p38"/>
          <p:cNvSpPr/>
          <p:nvPr/>
        </p:nvSpPr>
        <p:spPr>
          <a:xfrm>
            <a:off x="897297" y="3105247"/>
            <a:ext cx="270205" cy="262638"/>
          </a:xfrm>
          <a:custGeom>
            <a:avLst/>
            <a:gdLst/>
            <a:ahLst/>
            <a:cxnLst/>
            <a:rect l="l" t="t" r="r" b="b"/>
            <a:pathLst>
              <a:path w="1107" h="1076" extrusionOk="0">
                <a:moveTo>
                  <a:pt x="554" y="400"/>
                </a:moveTo>
                <a:lnTo>
                  <a:pt x="615" y="431"/>
                </a:lnTo>
                <a:lnTo>
                  <a:pt x="646" y="461"/>
                </a:lnTo>
                <a:lnTo>
                  <a:pt x="677" y="492"/>
                </a:lnTo>
                <a:lnTo>
                  <a:pt x="677" y="523"/>
                </a:lnTo>
                <a:lnTo>
                  <a:pt x="677" y="584"/>
                </a:lnTo>
                <a:lnTo>
                  <a:pt x="646" y="615"/>
                </a:lnTo>
                <a:lnTo>
                  <a:pt x="615" y="646"/>
                </a:lnTo>
                <a:lnTo>
                  <a:pt x="492" y="646"/>
                </a:lnTo>
                <a:lnTo>
                  <a:pt x="462" y="615"/>
                </a:lnTo>
                <a:lnTo>
                  <a:pt x="431" y="584"/>
                </a:lnTo>
                <a:lnTo>
                  <a:pt x="431" y="523"/>
                </a:lnTo>
                <a:lnTo>
                  <a:pt x="431" y="492"/>
                </a:lnTo>
                <a:lnTo>
                  <a:pt x="462" y="461"/>
                </a:lnTo>
                <a:lnTo>
                  <a:pt x="492" y="431"/>
                </a:lnTo>
                <a:lnTo>
                  <a:pt x="554" y="400"/>
                </a:lnTo>
                <a:close/>
                <a:moveTo>
                  <a:pt x="431" y="0"/>
                </a:moveTo>
                <a:lnTo>
                  <a:pt x="339" y="31"/>
                </a:lnTo>
                <a:lnTo>
                  <a:pt x="247" y="93"/>
                </a:lnTo>
                <a:lnTo>
                  <a:pt x="154" y="154"/>
                </a:lnTo>
                <a:lnTo>
                  <a:pt x="93" y="215"/>
                </a:lnTo>
                <a:lnTo>
                  <a:pt x="62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62" y="738"/>
                </a:lnTo>
                <a:lnTo>
                  <a:pt x="93" y="830"/>
                </a:lnTo>
                <a:lnTo>
                  <a:pt x="154" y="922"/>
                </a:lnTo>
                <a:lnTo>
                  <a:pt x="247" y="984"/>
                </a:lnTo>
                <a:lnTo>
                  <a:pt x="339" y="1045"/>
                </a:lnTo>
                <a:lnTo>
                  <a:pt x="431" y="1076"/>
                </a:lnTo>
                <a:lnTo>
                  <a:pt x="677" y="1076"/>
                </a:lnTo>
                <a:lnTo>
                  <a:pt x="769" y="1045"/>
                </a:lnTo>
                <a:lnTo>
                  <a:pt x="861" y="984"/>
                </a:lnTo>
                <a:lnTo>
                  <a:pt x="953" y="922"/>
                </a:lnTo>
                <a:lnTo>
                  <a:pt x="1015" y="830"/>
                </a:lnTo>
                <a:lnTo>
                  <a:pt x="1046" y="738"/>
                </a:lnTo>
                <a:lnTo>
                  <a:pt x="1107" y="646"/>
                </a:lnTo>
                <a:lnTo>
                  <a:pt x="1107" y="523"/>
                </a:lnTo>
                <a:lnTo>
                  <a:pt x="1107" y="431"/>
                </a:lnTo>
                <a:lnTo>
                  <a:pt x="1046" y="338"/>
                </a:lnTo>
                <a:lnTo>
                  <a:pt x="1015" y="215"/>
                </a:lnTo>
                <a:lnTo>
                  <a:pt x="953" y="154"/>
                </a:lnTo>
                <a:lnTo>
                  <a:pt x="861" y="93"/>
                </a:lnTo>
                <a:lnTo>
                  <a:pt x="769" y="31"/>
                </a:lnTo>
                <a:lnTo>
                  <a:pt x="677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4" name="Google Shape;1204;p38"/>
          <p:cNvSpPr/>
          <p:nvPr/>
        </p:nvSpPr>
        <p:spPr>
          <a:xfrm>
            <a:off x="657359" y="2640261"/>
            <a:ext cx="1605119" cy="592644"/>
          </a:xfrm>
          <a:custGeom>
            <a:avLst/>
            <a:gdLst/>
            <a:ahLst/>
            <a:cxnLst/>
            <a:rect l="l" t="t" r="r" b="b"/>
            <a:pathLst>
              <a:path w="6576" h="2428" extrusionOk="0">
                <a:moveTo>
                  <a:pt x="3104" y="215"/>
                </a:moveTo>
                <a:lnTo>
                  <a:pt x="3104" y="1229"/>
                </a:lnTo>
                <a:lnTo>
                  <a:pt x="1383" y="1229"/>
                </a:lnTo>
                <a:lnTo>
                  <a:pt x="1660" y="615"/>
                </a:lnTo>
                <a:lnTo>
                  <a:pt x="1783" y="431"/>
                </a:lnTo>
                <a:lnTo>
                  <a:pt x="1906" y="308"/>
                </a:lnTo>
                <a:lnTo>
                  <a:pt x="2090" y="246"/>
                </a:lnTo>
                <a:lnTo>
                  <a:pt x="2274" y="215"/>
                </a:lnTo>
                <a:close/>
                <a:moveTo>
                  <a:pt x="3811" y="215"/>
                </a:moveTo>
                <a:lnTo>
                  <a:pt x="3964" y="246"/>
                </a:lnTo>
                <a:lnTo>
                  <a:pt x="4087" y="277"/>
                </a:lnTo>
                <a:lnTo>
                  <a:pt x="4210" y="338"/>
                </a:lnTo>
                <a:lnTo>
                  <a:pt x="4333" y="431"/>
                </a:lnTo>
                <a:lnTo>
                  <a:pt x="5009" y="1229"/>
                </a:lnTo>
                <a:lnTo>
                  <a:pt x="3288" y="1229"/>
                </a:lnTo>
                <a:lnTo>
                  <a:pt x="3288" y="215"/>
                </a:lnTo>
                <a:close/>
                <a:moveTo>
                  <a:pt x="3288" y="1383"/>
                </a:moveTo>
                <a:lnTo>
                  <a:pt x="3319" y="1414"/>
                </a:lnTo>
                <a:lnTo>
                  <a:pt x="3319" y="1445"/>
                </a:lnTo>
                <a:lnTo>
                  <a:pt x="3165" y="1752"/>
                </a:lnTo>
                <a:lnTo>
                  <a:pt x="3473" y="1752"/>
                </a:lnTo>
                <a:lnTo>
                  <a:pt x="3473" y="1783"/>
                </a:lnTo>
                <a:lnTo>
                  <a:pt x="3319" y="2151"/>
                </a:lnTo>
                <a:lnTo>
                  <a:pt x="3258" y="2151"/>
                </a:lnTo>
                <a:lnTo>
                  <a:pt x="3258" y="2120"/>
                </a:lnTo>
                <a:lnTo>
                  <a:pt x="3380" y="1813"/>
                </a:lnTo>
                <a:lnTo>
                  <a:pt x="3104" y="1813"/>
                </a:lnTo>
                <a:lnTo>
                  <a:pt x="3104" y="1783"/>
                </a:lnTo>
                <a:lnTo>
                  <a:pt x="3258" y="1414"/>
                </a:lnTo>
                <a:lnTo>
                  <a:pt x="3258" y="1383"/>
                </a:lnTo>
                <a:close/>
                <a:moveTo>
                  <a:pt x="2182" y="0"/>
                </a:moveTo>
                <a:lnTo>
                  <a:pt x="1998" y="31"/>
                </a:lnTo>
                <a:lnTo>
                  <a:pt x="1844" y="93"/>
                </a:lnTo>
                <a:lnTo>
                  <a:pt x="1691" y="185"/>
                </a:lnTo>
                <a:lnTo>
                  <a:pt x="1598" y="338"/>
                </a:lnTo>
                <a:lnTo>
                  <a:pt x="1291" y="891"/>
                </a:lnTo>
                <a:lnTo>
                  <a:pt x="1168" y="1014"/>
                </a:lnTo>
                <a:lnTo>
                  <a:pt x="1015" y="1137"/>
                </a:lnTo>
                <a:lnTo>
                  <a:pt x="861" y="1199"/>
                </a:lnTo>
                <a:lnTo>
                  <a:pt x="677" y="1229"/>
                </a:lnTo>
                <a:lnTo>
                  <a:pt x="554" y="1229"/>
                </a:lnTo>
                <a:lnTo>
                  <a:pt x="400" y="1291"/>
                </a:lnTo>
                <a:lnTo>
                  <a:pt x="308" y="1352"/>
                </a:lnTo>
                <a:lnTo>
                  <a:pt x="185" y="1414"/>
                </a:lnTo>
                <a:lnTo>
                  <a:pt x="93" y="1537"/>
                </a:lnTo>
                <a:lnTo>
                  <a:pt x="31" y="1660"/>
                </a:lnTo>
                <a:lnTo>
                  <a:pt x="1" y="1783"/>
                </a:lnTo>
                <a:lnTo>
                  <a:pt x="1" y="1905"/>
                </a:lnTo>
                <a:lnTo>
                  <a:pt x="1" y="2428"/>
                </a:lnTo>
                <a:lnTo>
                  <a:pt x="799" y="2428"/>
                </a:lnTo>
                <a:lnTo>
                  <a:pt x="830" y="2305"/>
                </a:lnTo>
                <a:lnTo>
                  <a:pt x="861" y="2151"/>
                </a:lnTo>
                <a:lnTo>
                  <a:pt x="922" y="2028"/>
                </a:lnTo>
                <a:lnTo>
                  <a:pt x="1015" y="1936"/>
                </a:lnTo>
                <a:lnTo>
                  <a:pt x="1137" y="1844"/>
                </a:lnTo>
                <a:lnTo>
                  <a:pt x="1260" y="1783"/>
                </a:lnTo>
                <a:lnTo>
                  <a:pt x="1383" y="1721"/>
                </a:lnTo>
                <a:lnTo>
                  <a:pt x="1691" y="1721"/>
                </a:lnTo>
                <a:lnTo>
                  <a:pt x="1813" y="1783"/>
                </a:lnTo>
                <a:lnTo>
                  <a:pt x="1936" y="1844"/>
                </a:lnTo>
                <a:lnTo>
                  <a:pt x="2059" y="1936"/>
                </a:lnTo>
                <a:lnTo>
                  <a:pt x="2151" y="2028"/>
                </a:lnTo>
                <a:lnTo>
                  <a:pt x="2213" y="2151"/>
                </a:lnTo>
                <a:lnTo>
                  <a:pt x="2244" y="2305"/>
                </a:lnTo>
                <a:lnTo>
                  <a:pt x="2274" y="2428"/>
                </a:lnTo>
                <a:lnTo>
                  <a:pt x="4271" y="2428"/>
                </a:lnTo>
                <a:lnTo>
                  <a:pt x="4302" y="2305"/>
                </a:lnTo>
                <a:lnTo>
                  <a:pt x="4333" y="2151"/>
                </a:lnTo>
                <a:lnTo>
                  <a:pt x="4394" y="2028"/>
                </a:lnTo>
                <a:lnTo>
                  <a:pt x="4487" y="1936"/>
                </a:lnTo>
                <a:lnTo>
                  <a:pt x="4609" y="1844"/>
                </a:lnTo>
                <a:lnTo>
                  <a:pt x="4732" y="1783"/>
                </a:lnTo>
                <a:lnTo>
                  <a:pt x="4855" y="1721"/>
                </a:lnTo>
                <a:lnTo>
                  <a:pt x="5163" y="1721"/>
                </a:lnTo>
                <a:lnTo>
                  <a:pt x="5285" y="1783"/>
                </a:lnTo>
                <a:lnTo>
                  <a:pt x="5408" y="1844"/>
                </a:lnTo>
                <a:lnTo>
                  <a:pt x="5531" y="1936"/>
                </a:lnTo>
                <a:lnTo>
                  <a:pt x="5623" y="2028"/>
                </a:lnTo>
                <a:lnTo>
                  <a:pt x="5685" y="2151"/>
                </a:lnTo>
                <a:lnTo>
                  <a:pt x="5716" y="2305"/>
                </a:lnTo>
                <a:lnTo>
                  <a:pt x="5746" y="2428"/>
                </a:lnTo>
                <a:lnTo>
                  <a:pt x="6576" y="2428"/>
                </a:lnTo>
                <a:lnTo>
                  <a:pt x="6576" y="1905"/>
                </a:lnTo>
                <a:lnTo>
                  <a:pt x="6545" y="1783"/>
                </a:lnTo>
                <a:lnTo>
                  <a:pt x="6514" y="1660"/>
                </a:lnTo>
                <a:lnTo>
                  <a:pt x="6453" y="1537"/>
                </a:lnTo>
                <a:lnTo>
                  <a:pt x="6361" y="1414"/>
                </a:lnTo>
                <a:lnTo>
                  <a:pt x="6269" y="1352"/>
                </a:lnTo>
                <a:lnTo>
                  <a:pt x="6146" y="1291"/>
                </a:lnTo>
                <a:lnTo>
                  <a:pt x="6023" y="1229"/>
                </a:lnTo>
                <a:lnTo>
                  <a:pt x="5654" y="1229"/>
                </a:lnTo>
                <a:lnTo>
                  <a:pt x="5531" y="1199"/>
                </a:lnTo>
                <a:lnTo>
                  <a:pt x="5378" y="1168"/>
                </a:lnTo>
                <a:lnTo>
                  <a:pt x="5255" y="1107"/>
                </a:lnTo>
                <a:lnTo>
                  <a:pt x="5163" y="1014"/>
                </a:lnTo>
                <a:lnTo>
                  <a:pt x="4425" y="215"/>
                </a:lnTo>
                <a:lnTo>
                  <a:pt x="4302" y="123"/>
                </a:lnTo>
                <a:lnTo>
                  <a:pt x="4210" y="62"/>
                </a:lnTo>
                <a:lnTo>
                  <a:pt x="4056" y="31"/>
                </a:lnTo>
                <a:lnTo>
                  <a:pt x="3934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5" name="Google Shape;1205;p38"/>
          <p:cNvGrpSpPr/>
          <p:nvPr/>
        </p:nvGrpSpPr>
        <p:grpSpPr>
          <a:xfrm>
            <a:off x="3681141" y="2401812"/>
            <a:ext cx="350431" cy="339887"/>
            <a:chOff x="3270675" y="841800"/>
            <a:chExt cx="497700" cy="482725"/>
          </a:xfrm>
        </p:grpSpPr>
        <p:sp>
          <p:nvSpPr>
            <p:cNvPr id="1206" name="Google Shape;1206;p38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209" name="Google Shape;1209;p38"/>
          <p:cNvGrpSpPr/>
          <p:nvPr/>
        </p:nvGrpSpPr>
        <p:grpSpPr>
          <a:xfrm>
            <a:off x="3746684" y="4200365"/>
            <a:ext cx="219345" cy="227301"/>
            <a:chOff x="3357325" y="2093500"/>
            <a:chExt cx="311525" cy="322825"/>
          </a:xfrm>
        </p:grpSpPr>
        <p:sp>
          <p:nvSpPr>
            <p:cNvPr id="1210" name="Google Shape;1210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3686703" y="32794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3686730" y="1493008"/>
            <a:ext cx="339253" cy="308765"/>
            <a:chOff x="1492675" y="4420975"/>
            <a:chExt cx="481825" cy="438525"/>
          </a:xfrm>
        </p:grpSpPr>
        <p:sp>
          <p:nvSpPr>
            <p:cNvPr id="1215" name="Google Shape;1215;p38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5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63" name="Google Shape;3063;p54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4" name="Google Shape;3064;p54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0" name="Google Shape;3070;p54"/>
          <p:cNvSpPr/>
          <p:nvPr/>
        </p:nvSpPr>
        <p:spPr>
          <a:xfrm>
            <a:off x="2230048" y="4227085"/>
            <a:ext cx="1242" cy="1087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lnTo>
                  <a:pt x="3" y="4"/>
                </a:lnTo>
                <a:lnTo>
                  <a:pt x="7" y="7"/>
                </a:lnTo>
                <a:cubicBezTo>
                  <a:pt x="7" y="4"/>
                  <a:pt x="3" y="2"/>
                  <a:pt x="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4" name="Google Shape;3074;p54"/>
          <p:cNvSpPr txBox="1"/>
          <p:nvPr/>
        </p:nvSpPr>
        <p:spPr>
          <a:xfrm>
            <a:off x="2210324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0" name="Google Shape;3090;p54"/>
          <p:cNvSpPr/>
          <p:nvPr/>
        </p:nvSpPr>
        <p:spPr>
          <a:xfrm>
            <a:off x="4257615" y="1079349"/>
            <a:ext cx="799096" cy="1037194"/>
          </a:xfrm>
          <a:custGeom>
            <a:avLst/>
            <a:gdLst/>
            <a:ahLst/>
            <a:cxnLst/>
            <a:rect l="l" t="t" r="r" b="b"/>
            <a:pathLst>
              <a:path w="3504" h="4548" extrusionOk="0">
                <a:moveTo>
                  <a:pt x="0" y="0"/>
                </a:moveTo>
                <a:lnTo>
                  <a:pt x="891" y="4548"/>
                </a:lnTo>
                <a:lnTo>
                  <a:pt x="3503" y="4548"/>
                </a:lnTo>
                <a:lnTo>
                  <a:pt x="2551" y="0"/>
                </a:lnTo>
                <a:close/>
              </a:path>
            </a:pathLst>
          </a:custGeom>
          <a:solidFill>
            <a:srgbClr val="B3E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1" name="Google Shape;3091;p54"/>
          <p:cNvSpPr/>
          <p:nvPr/>
        </p:nvSpPr>
        <p:spPr>
          <a:xfrm>
            <a:off x="4460814" y="2116327"/>
            <a:ext cx="595901" cy="2621036"/>
          </a:xfrm>
          <a:custGeom>
            <a:avLst/>
            <a:gdLst/>
            <a:ahLst/>
            <a:cxnLst/>
            <a:rect l="l" t="t" r="r" b="b"/>
            <a:pathLst>
              <a:path w="2613" h="11493" extrusionOk="0">
                <a:moveTo>
                  <a:pt x="0" y="1"/>
                </a:moveTo>
                <a:lnTo>
                  <a:pt x="0" y="11492"/>
                </a:lnTo>
                <a:lnTo>
                  <a:pt x="2090" y="11492"/>
                </a:lnTo>
                <a:lnTo>
                  <a:pt x="2213" y="11431"/>
                </a:lnTo>
                <a:lnTo>
                  <a:pt x="2336" y="11400"/>
                </a:lnTo>
                <a:lnTo>
                  <a:pt x="2428" y="11308"/>
                </a:lnTo>
                <a:lnTo>
                  <a:pt x="2489" y="11216"/>
                </a:lnTo>
                <a:lnTo>
                  <a:pt x="2551" y="11093"/>
                </a:lnTo>
                <a:lnTo>
                  <a:pt x="2612" y="10970"/>
                </a:lnTo>
                <a:lnTo>
                  <a:pt x="2612" y="10847"/>
                </a:lnTo>
                <a:lnTo>
                  <a:pt x="261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2" name="Google Shape;3092;p54"/>
          <p:cNvSpPr/>
          <p:nvPr/>
        </p:nvSpPr>
        <p:spPr>
          <a:xfrm>
            <a:off x="4068329" y="1079349"/>
            <a:ext cx="392706" cy="3658002"/>
          </a:xfrm>
          <a:custGeom>
            <a:avLst/>
            <a:gdLst/>
            <a:ahLst/>
            <a:cxnLst/>
            <a:rect l="l" t="t" r="r" b="b"/>
            <a:pathLst>
              <a:path w="1722" h="16040" extrusionOk="0">
                <a:moveTo>
                  <a:pt x="830" y="0"/>
                </a:moveTo>
                <a:lnTo>
                  <a:pt x="677" y="31"/>
                </a:lnTo>
                <a:lnTo>
                  <a:pt x="585" y="62"/>
                </a:lnTo>
                <a:lnTo>
                  <a:pt x="492" y="123"/>
                </a:lnTo>
                <a:lnTo>
                  <a:pt x="431" y="185"/>
                </a:lnTo>
                <a:lnTo>
                  <a:pt x="369" y="308"/>
                </a:lnTo>
                <a:lnTo>
                  <a:pt x="247" y="615"/>
                </a:lnTo>
                <a:lnTo>
                  <a:pt x="124" y="1076"/>
                </a:lnTo>
                <a:lnTo>
                  <a:pt x="62" y="1721"/>
                </a:lnTo>
                <a:lnTo>
                  <a:pt x="1" y="2581"/>
                </a:lnTo>
                <a:lnTo>
                  <a:pt x="1" y="3687"/>
                </a:lnTo>
                <a:lnTo>
                  <a:pt x="1" y="16039"/>
                </a:lnTo>
                <a:lnTo>
                  <a:pt x="1721" y="16039"/>
                </a:lnTo>
                <a:lnTo>
                  <a:pt x="1721" y="4548"/>
                </a:lnTo>
                <a:lnTo>
                  <a:pt x="83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3" name="Google Shape;3093;p54"/>
          <p:cNvSpPr/>
          <p:nvPr/>
        </p:nvSpPr>
        <p:spPr>
          <a:xfrm>
            <a:off x="4131500" y="1149363"/>
            <a:ext cx="259524" cy="3517748"/>
          </a:xfrm>
          <a:custGeom>
            <a:avLst/>
            <a:gdLst/>
            <a:ahLst/>
            <a:cxnLst/>
            <a:rect l="l" t="t" r="r" b="b"/>
            <a:pathLst>
              <a:path w="1138" h="15425" extrusionOk="0">
                <a:moveTo>
                  <a:pt x="369" y="1"/>
                </a:moveTo>
                <a:lnTo>
                  <a:pt x="308" y="31"/>
                </a:lnTo>
                <a:lnTo>
                  <a:pt x="215" y="93"/>
                </a:lnTo>
                <a:lnTo>
                  <a:pt x="154" y="216"/>
                </a:lnTo>
                <a:lnTo>
                  <a:pt x="123" y="461"/>
                </a:lnTo>
                <a:lnTo>
                  <a:pt x="62" y="861"/>
                </a:lnTo>
                <a:lnTo>
                  <a:pt x="31" y="1414"/>
                </a:lnTo>
                <a:lnTo>
                  <a:pt x="0" y="3196"/>
                </a:lnTo>
                <a:lnTo>
                  <a:pt x="0" y="15425"/>
                </a:lnTo>
                <a:lnTo>
                  <a:pt x="1137" y="15425"/>
                </a:lnTo>
                <a:lnTo>
                  <a:pt x="1137" y="4333"/>
                </a:lnTo>
                <a:lnTo>
                  <a:pt x="36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4" name="Google Shape;3094;p54"/>
          <p:cNvSpPr/>
          <p:nvPr/>
        </p:nvSpPr>
        <p:spPr>
          <a:xfrm>
            <a:off x="4586929" y="2284633"/>
            <a:ext cx="343675" cy="595680"/>
          </a:xfrm>
          <a:custGeom>
            <a:avLst/>
            <a:gdLst/>
            <a:ahLst/>
            <a:cxnLst/>
            <a:rect l="l" t="t" r="r" b="b"/>
            <a:pathLst>
              <a:path w="1507" h="2612" extrusionOk="0">
                <a:moveTo>
                  <a:pt x="369" y="0"/>
                </a:moveTo>
                <a:lnTo>
                  <a:pt x="216" y="31"/>
                </a:lnTo>
                <a:lnTo>
                  <a:pt x="93" y="123"/>
                </a:lnTo>
                <a:lnTo>
                  <a:pt x="31" y="215"/>
                </a:lnTo>
                <a:lnTo>
                  <a:pt x="0" y="369"/>
                </a:lnTo>
                <a:lnTo>
                  <a:pt x="0" y="2243"/>
                </a:lnTo>
                <a:lnTo>
                  <a:pt x="31" y="2366"/>
                </a:lnTo>
                <a:lnTo>
                  <a:pt x="93" y="2489"/>
                </a:lnTo>
                <a:lnTo>
                  <a:pt x="216" y="2581"/>
                </a:lnTo>
                <a:lnTo>
                  <a:pt x="369" y="2612"/>
                </a:lnTo>
                <a:lnTo>
                  <a:pt x="1137" y="2612"/>
                </a:lnTo>
                <a:lnTo>
                  <a:pt x="1291" y="2581"/>
                </a:lnTo>
                <a:lnTo>
                  <a:pt x="1383" y="2489"/>
                </a:lnTo>
                <a:lnTo>
                  <a:pt x="1475" y="2366"/>
                </a:lnTo>
                <a:lnTo>
                  <a:pt x="1506" y="2243"/>
                </a:lnTo>
                <a:lnTo>
                  <a:pt x="1506" y="369"/>
                </a:lnTo>
                <a:lnTo>
                  <a:pt x="1475" y="215"/>
                </a:lnTo>
                <a:lnTo>
                  <a:pt x="1383" y="123"/>
                </a:lnTo>
                <a:lnTo>
                  <a:pt x="1291" y="31"/>
                </a:lnTo>
                <a:lnTo>
                  <a:pt x="1137" y="0"/>
                </a:lnTo>
                <a:close/>
              </a:path>
            </a:pathLst>
          </a:custGeom>
          <a:solidFill>
            <a:srgbClr val="CFD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5" name="Google Shape;3095;p54"/>
          <p:cNvSpPr/>
          <p:nvPr/>
        </p:nvSpPr>
        <p:spPr>
          <a:xfrm>
            <a:off x="4677923" y="2578827"/>
            <a:ext cx="161461" cy="168533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39" y="1"/>
                </a:moveTo>
                <a:lnTo>
                  <a:pt x="216" y="31"/>
                </a:lnTo>
                <a:lnTo>
                  <a:pt x="93" y="93"/>
                </a:lnTo>
                <a:lnTo>
                  <a:pt x="1" y="216"/>
                </a:lnTo>
                <a:lnTo>
                  <a:pt x="1" y="369"/>
                </a:lnTo>
                <a:lnTo>
                  <a:pt x="1" y="492"/>
                </a:lnTo>
                <a:lnTo>
                  <a:pt x="93" y="615"/>
                </a:lnTo>
                <a:lnTo>
                  <a:pt x="216" y="707"/>
                </a:lnTo>
                <a:lnTo>
                  <a:pt x="339" y="738"/>
                </a:lnTo>
                <a:lnTo>
                  <a:pt x="493" y="707"/>
                </a:lnTo>
                <a:lnTo>
                  <a:pt x="615" y="615"/>
                </a:lnTo>
                <a:lnTo>
                  <a:pt x="677" y="492"/>
                </a:lnTo>
                <a:lnTo>
                  <a:pt x="708" y="369"/>
                </a:lnTo>
                <a:lnTo>
                  <a:pt x="677" y="216"/>
                </a:lnTo>
                <a:lnTo>
                  <a:pt x="615" y="93"/>
                </a:lnTo>
                <a:lnTo>
                  <a:pt x="493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6" name="Google Shape;3096;p54"/>
          <p:cNvSpPr/>
          <p:nvPr/>
        </p:nvSpPr>
        <p:spPr>
          <a:xfrm>
            <a:off x="4684993" y="3013277"/>
            <a:ext cx="161461" cy="357590"/>
          </a:xfrm>
          <a:custGeom>
            <a:avLst/>
            <a:gdLst/>
            <a:ahLst/>
            <a:cxnLst/>
            <a:rect l="l" t="t" r="r" b="b"/>
            <a:pathLst>
              <a:path w="708" h="1568" extrusionOk="0">
                <a:moveTo>
                  <a:pt x="246" y="1"/>
                </a:moveTo>
                <a:lnTo>
                  <a:pt x="462" y="677"/>
                </a:lnTo>
                <a:lnTo>
                  <a:pt x="1" y="677"/>
                </a:lnTo>
                <a:lnTo>
                  <a:pt x="554" y="1568"/>
                </a:lnTo>
                <a:lnTo>
                  <a:pt x="308" y="892"/>
                </a:lnTo>
                <a:lnTo>
                  <a:pt x="707" y="892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7" name="Google Shape;3097;p54"/>
          <p:cNvSpPr/>
          <p:nvPr/>
        </p:nvSpPr>
        <p:spPr>
          <a:xfrm>
            <a:off x="4397532" y="1212196"/>
            <a:ext cx="560781" cy="820086"/>
          </a:xfrm>
          <a:custGeom>
            <a:avLst/>
            <a:gdLst/>
            <a:ahLst/>
            <a:cxnLst/>
            <a:rect l="l" t="t" r="r" b="b"/>
            <a:pathLst>
              <a:path w="2459" h="3596" extrusionOk="0">
                <a:moveTo>
                  <a:pt x="1" y="1"/>
                </a:moveTo>
                <a:lnTo>
                  <a:pt x="707" y="3596"/>
                </a:lnTo>
                <a:lnTo>
                  <a:pt x="2459" y="3596"/>
                </a:lnTo>
                <a:lnTo>
                  <a:pt x="1691" y="1"/>
                </a:lnTo>
                <a:close/>
              </a:path>
            </a:pathLst>
          </a:custGeom>
          <a:solidFill>
            <a:srgbClr val="A1D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8" name="Google Shape;3098;p54"/>
          <p:cNvSpPr/>
          <p:nvPr/>
        </p:nvSpPr>
        <p:spPr>
          <a:xfrm>
            <a:off x="4671081" y="2368558"/>
            <a:ext cx="231473" cy="98520"/>
          </a:xfrm>
          <a:custGeom>
            <a:avLst/>
            <a:gdLst/>
            <a:ahLst/>
            <a:cxnLst/>
            <a:rect l="l" t="t" r="r" b="b"/>
            <a:pathLst>
              <a:path w="1015" h="432" extrusionOk="0">
                <a:moveTo>
                  <a:pt x="0" y="1"/>
                </a:moveTo>
                <a:lnTo>
                  <a:pt x="0" y="431"/>
                </a:lnTo>
                <a:lnTo>
                  <a:pt x="1014" y="431"/>
                </a:lnTo>
                <a:lnTo>
                  <a:pt x="1014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9" name="Google Shape;3099;p54"/>
          <p:cNvSpPr/>
          <p:nvPr/>
        </p:nvSpPr>
        <p:spPr>
          <a:xfrm>
            <a:off x="4846229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0" y="0"/>
                </a:moveTo>
                <a:lnTo>
                  <a:pt x="0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0" name="Google Shape;3100;p54"/>
          <p:cNvSpPr/>
          <p:nvPr/>
        </p:nvSpPr>
        <p:spPr>
          <a:xfrm>
            <a:off x="4790127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1" y="0"/>
                </a:moveTo>
                <a:lnTo>
                  <a:pt x="1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1" name="Google Shape;3101;p54"/>
          <p:cNvSpPr/>
          <p:nvPr/>
        </p:nvSpPr>
        <p:spPr>
          <a:xfrm>
            <a:off x="4635961" y="2389768"/>
            <a:ext cx="35348" cy="63171"/>
          </a:xfrm>
          <a:custGeom>
            <a:avLst/>
            <a:gdLst/>
            <a:ahLst/>
            <a:cxnLst/>
            <a:rect l="l" t="t" r="r" b="b"/>
            <a:pathLst>
              <a:path w="155" h="277" extrusionOk="0">
                <a:moveTo>
                  <a:pt x="1" y="0"/>
                </a:moveTo>
                <a:lnTo>
                  <a:pt x="1" y="277"/>
                </a:lnTo>
                <a:lnTo>
                  <a:pt x="154" y="277"/>
                </a:lnTo>
                <a:lnTo>
                  <a:pt x="154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2" name="Google Shape;3102;p54"/>
          <p:cNvSpPr/>
          <p:nvPr/>
        </p:nvSpPr>
        <p:spPr>
          <a:xfrm>
            <a:off x="4734025" y="2382698"/>
            <a:ext cx="49259" cy="77311"/>
          </a:xfrm>
          <a:custGeom>
            <a:avLst/>
            <a:gdLst/>
            <a:ahLst/>
            <a:cxnLst/>
            <a:rect l="l" t="t" r="r" b="b"/>
            <a:pathLst>
              <a:path w="216" h="339" extrusionOk="0">
                <a:moveTo>
                  <a:pt x="62" y="0"/>
                </a:moveTo>
                <a:lnTo>
                  <a:pt x="124" y="154"/>
                </a:lnTo>
                <a:lnTo>
                  <a:pt x="1" y="154"/>
                </a:lnTo>
                <a:lnTo>
                  <a:pt x="154" y="338"/>
                </a:lnTo>
                <a:lnTo>
                  <a:pt x="93" y="185"/>
                </a:lnTo>
                <a:lnTo>
                  <a:pt x="216" y="185"/>
                </a:lnTo>
                <a:lnTo>
                  <a:pt x="62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3" name="Google Shape;3103;p54"/>
          <p:cNvSpPr/>
          <p:nvPr/>
        </p:nvSpPr>
        <p:spPr>
          <a:xfrm>
            <a:off x="4734025" y="1871165"/>
            <a:ext cx="168531" cy="98292"/>
          </a:xfrm>
          <a:custGeom>
            <a:avLst/>
            <a:gdLst/>
            <a:ahLst/>
            <a:cxnLst/>
            <a:rect l="l" t="t" r="r" b="b"/>
            <a:pathLst>
              <a:path w="739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4" name="Google Shape;3104;p54"/>
          <p:cNvSpPr/>
          <p:nvPr/>
        </p:nvSpPr>
        <p:spPr>
          <a:xfrm>
            <a:off x="4558878" y="1871165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B42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5" name="Google Shape;3105;p54"/>
          <p:cNvSpPr/>
          <p:nvPr/>
        </p:nvSpPr>
        <p:spPr>
          <a:xfrm>
            <a:off x="4699132" y="1737979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0" y="1"/>
                </a:moveTo>
                <a:lnTo>
                  <a:pt x="123" y="431"/>
                </a:lnTo>
                <a:lnTo>
                  <a:pt x="738" y="431"/>
                </a:lnTo>
                <a:lnTo>
                  <a:pt x="64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6" name="Google Shape;3106;p54"/>
          <p:cNvSpPr/>
          <p:nvPr/>
        </p:nvSpPr>
        <p:spPr>
          <a:xfrm>
            <a:off x="4530827" y="1737979"/>
            <a:ext cx="161461" cy="98292"/>
          </a:xfrm>
          <a:custGeom>
            <a:avLst/>
            <a:gdLst/>
            <a:ahLst/>
            <a:cxnLst/>
            <a:rect l="l" t="t" r="r" b="b"/>
            <a:pathLst>
              <a:path w="708" h="431" extrusionOk="0">
                <a:moveTo>
                  <a:pt x="1" y="1"/>
                </a:moveTo>
                <a:lnTo>
                  <a:pt x="93" y="431"/>
                </a:lnTo>
                <a:lnTo>
                  <a:pt x="707" y="431"/>
                </a:lnTo>
                <a:lnTo>
                  <a:pt x="61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7" name="Google Shape;3107;p54"/>
          <p:cNvSpPr/>
          <p:nvPr/>
        </p:nvSpPr>
        <p:spPr>
          <a:xfrm>
            <a:off x="4671081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8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8" name="Google Shape;3108;p54"/>
          <p:cNvSpPr/>
          <p:nvPr/>
        </p:nvSpPr>
        <p:spPr>
          <a:xfrm>
            <a:off x="4495934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7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9" name="Google Shape;3109;p54"/>
          <p:cNvSpPr/>
          <p:nvPr/>
        </p:nvSpPr>
        <p:spPr>
          <a:xfrm>
            <a:off x="4432763" y="1240586"/>
            <a:ext cx="371498" cy="322470"/>
          </a:xfrm>
          <a:custGeom>
            <a:avLst/>
            <a:gdLst/>
            <a:ahLst/>
            <a:cxnLst/>
            <a:rect l="l" t="t" r="r" b="b"/>
            <a:pathLst>
              <a:path w="1629" h="1414" extrusionOk="0">
                <a:moveTo>
                  <a:pt x="1" y="0"/>
                </a:moveTo>
                <a:lnTo>
                  <a:pt x="277" y="1413"/>
                </a:lnTo>
                <a:lnTo>
                  <a:pt x="1629" y="1413"/>
                </a:lnTo>
                <a:lnTo>
                  <a:pt x="1352" y="0"/>
                </a:lnTo>
                <a:close/>
              </a:path>
            </a:pathLst>
          </a:custGeom>
          <a:solidFill>
            <a:srgbClr val="C5CF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7"/>
          <a:stretch/>
        </p:blipFill>
        <p:spPr>
          <a:xfrm>
            <a:off x="4319405" y="3631638"/>
            <a:ext cx="892635" cy="6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153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</vt:lpstr>
      <vt:lpstr>Arial</vt:lpstr>
      <vt:lpstr>Roboto</vt:lpstr>
      <vt:lpstr>Simple Light</vt:lpstr>
      <vt:lpstr>Electric Car Infographics by Slidesgo</vt:lpstr>
      <vt:lpstr>ZAP</vt:lpstr>
      <vt:lpstr># Inspiration</vt:lpstr>
      <vt:lpstr># What it Does</vt:lpstr>
      <vt:lpstr># How we built it</vt:lpstr>
      <vt:lpstr>#Challenges we ran into</vt:lpstr>
      <vt:lpstr>Accomplishments</vt:lpstr>
      <vt:lpstr>#What’s next for ZAP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ZAP-Charge up!</dc:title>
  <dc:creator>Admin</dc:creator>
  <cp:lastModifiedBy>Admin</cp:lastModifiedBy>
  <cp:revision>9</cp:revision>
  <dcterms:modified xsi:type="dcterms:W3CDTF">2022-04-08T05:50:30Z</dcterms:modified>
</cp:coreProperties>
</file>