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E3C80CD-0656-42D9-86CA-96165B31873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Global_Superstore_3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B7F9409-32DF-4A4E-8FE8-459A593EF27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15-11-2022 14:14:49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6" id="2" name="slide2">
            <a:extLst>
              <a:ext uri="{FF2B5EF4-FFF2-40B4-BE49-F238E27FC236}">
                <a16:creationId xmlns:a16="http://schemas.microsoft.com/office/drawing/2014/main" id="{774B68C8-D653-469B-A29D-E721E102F5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" y="609600"/>
            <a:ext cx="110775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2022-11-15T08:44:49Z</dcterms:created>
  <dcterms:modified xsi:type="dcterms:W3CDTF">2022-11-15T08:44:49Z</dcterms:modified>
</cp:coreProperties>
</file>