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5" r:id="rId3"/>
    <p:sldId id="309" r:id="rId4"/>
    <p:sldId id="317" r:id="rId5"/>
    <p:sldId id="318" r:id="rId6"/>
    <p:sldId id="310" r:id="rId7"/>
    <p:sldId id="311" r:id="rId8"/>
    <p:sldId id="319" r:id="rId9"/>
    <p:sldId id="312" r:id="rId10"/>
    <p:sldId id="321" r:id="rId11"/>
    <p:sldId id="313" r:id="rId12"/>
    <p:sldId id="320" r:id="rId13"/>
    <p:sldId id="314" r:id="rId14"/>
    <p:sldId id="316" r:id="rId1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3E76"/>
    <a:srgbClr val="DF3162"/>
    <a:srgbClr val="2C305F"/>
    <a:srgbClr val="2C2F63"/>
    <a:srgbClr val="2A2C53"/>
    <a:srgbClr val="E766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EEA24F-CE5F-4293-A2AB-20AEBEE5F465}" v="156" dt="2022-07-14T06:22:02.393"/>
    <p1510:client id="{4D95473C-A33D-4656-9467-43DA6C6EE496}" v="53" dt="2022-07-14T06:33:52.057"/>
    <p1510:client id="{70111494-28B9-4A48-89A3-AD57947B897E}" v="309" dt="2022-07-14T09:01:51.653"/>
    <p1510:client id="{8682B0FC-4271-4A0E-992A-8529E071AB57}" v="10" dt="2022-07-20T06:58:10.332"/>
    <p1510:client id="{8C4C0EF0-601A-4703-8D52-7D3B8B1AAF18}" v="121" dt="2022-07-20T09:21:54.874"/>
    <p1510:client id="{D4B923FF-2DC0-461C-9998-96417307697F}" v="155" dt="2022-07-15T06:32:56.903"/>
    <p1510:client id="{D560885F-627F-4728-BCEB-15359868BCF0}" v="5" dt="2022-07-20T09:02:34.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4434" autoAdjust="0"/>
  </p:normalViewPr>
  <p:slideViewPr>
    <p:cSldViewPr snapToGrid="0">
      <p:cViewPr varScale="1">
        <p:scale>
          <a:sx n="81" d="100"/>
          <a:sy n="81" d="100"/>
        </p:scale>
        <p:origin x="859" y="67"/>
      </p:cViewPr>
      <p:guideLst/>
    </p:cSldViewPr>
  </p:slideViewPr>
  <p:outlineViewPr>
    <p:cViewPr>
      <p:scale>
        <a:sx n="33" d="100"/>
        <a:sy n="33" d="100"/>
      </p:scale>
      <p:origin x="0" y="-1758"/>
    </p:cViewPr>
  </p:outlineViewPr>
  <p:notesTextViewPr>
    <p:cViewPr>
      <p:scale>
        <a:sx n="1" d="1"/>
        <a:sy n="1" d="1"/>
      </p:scale>
      <p:origin x="0" y="0"/>
    </p:cViewPr>
  </p:notesTextViewPr>
  <p:sorterViewPr>
    <p:cViewPr varScale="1">
      <p:scale>
        <a:sx n="100" d="100"/>
        <a:sy n="100" d="100"/>
      </p:scale>
      <p:origin x="0" y="-9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F050F908-85D4-40EE-BB74-AB3A0C025D45}" type="datetimeFigureOut">
              <a:rPr lang="id-ID" smtClean="0"/>
              <a:t>05/08/2022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5795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8" name="Picture Placeholder 12"/>
          <p:cNvSpPr>
            <a:spLocks noGrp="1"/>
          </p:cNvSpPr>
          <p:nvPr>
            <p:ph type="pic" sz="quarter" idx="10"/>
          </p:nvPr>
        </p:nvSpPr>
        <p:spPr>
          <a:xfrm>
            <a:off x="223838" y="163513"/>
            <a:ext cx="2084387" cy="2155825"/>
          </a:xfrm>
        </p:spPr>
        <p:txBody>
          <a:bodyPr/>
          <a:lstStyle/>
          <a:p>
            <a:endParaRPr lang="id-ID" dirty="0"/>
          </a:p>
        </p:txBody>
      </p:sp>
      <p:sp>
        <p:nvSpPr>
          <p:cNvPr id="19" name="Picture Placeholder 12"/>
          <p:cNvSpPr>
            <a:spLocks noGrp="1"/>
          </p:cNvSpPr>
          <p:nvPr>
            <p:ph type="pic" sz="quarter" idx="11"/>
          </p:nvPr>
        </p:nvSpPr>
        <p:spPr>
          <a:xfrm>
            <a:off x="3237499" y="163513"/>
            <a:ext cx="2084387" cy="2155825"/>
          </a:xfrm>
        </p:spPr>
        <p:txBody>
          <a:bodyPr/>
          <a:lstStyle/>
          <a:p>
            <a:endParaRPr lang="id-ID" dirty="0"/>
          </a:p>
        </p:txBody>
      </p:sp>
      <p:sp>
        <p:nvSpPr>
          <p:cNvPr id="20" name="Picture Placeholder 12"/>
          <p:cNvSpPr>
            <a:spLocks noGrp="1"/>
          </p:cNvSpPr>
          <p:nvPr>
            <p:ph type="pic" sz="quarter" idx="12"/>
          </p:nvPr>
        </p:nvSpPr>
        <p:spPr>
          <a:xfrm>
            <a:off x="1648484" y="2317525"/>
            <a:ext cx="2084387" cy="2155825"/>
          </a:xfrm>
        </p:spPr>
        <p:txBody>
          <a:bodyPr/>
          <a:lstStyle/>
          <a:p>
            <a:endParaRPr lang="id-ID" dirty="0"/>
          </a:p>
        </p:txBody>
      </p:sp>
      <p:sp>
        <p:nvSpPr>
          <p:cNvPr id="21" name="Picture Placeholder 12"/>
          <p:cNvSpPr>
            <a:spLocks noGrp="1"/>
          </p:cNvSpPr>
          <p:nvPr>
            <p:ph type="pic" sz="quarter" idx="13"/>
          </p:nvPr>
        </p:nvSpPr>
        <p:spPr>
          <a:xfrm>
            <a:off x="223157" y="4471537"/>
            <a:ext cx="2084387" cy="2155825"/>
          </a:xfrm>
        </p:spPr>
        <p:txBody>
          <a:bodyPr/>
          <a:lstStyle/>
          <a:p>
            <a:endParaRPr lang="id-ID" dirty="0"/>
          </a:p>
        </p:txBody>
      </p:sp>
      <p:sp>
        <p:nvSpPr>
          <p:cNvPr id="22" name="Picture Placeholder 12"/>
          <p:cNvSpPr>
            <a:spLocks noGrp="1"/>
          </p:cNvSpPr>
          <p:nvPr>
            <p:ph type="pic" sz="quarter" idx="14"/>
          </p:nvPr>
        </p:nvSpPr>
        <p:spPr>
          <a:xfrm>
            <a:off x="3236818" y="4471537"/>
            <a:ext cx="2084387" cy="2155825"/>
          </a:xfrm>
        </p:spPr>
        <p:txBody>
          <a:bodyPr/>
          <a:lstStyle/>
          <a:p>
            <a:endParaRPr lang="id-ID" dirty="0"/>
          </a:p>
        </p:txBody>
      </p:sp>
    </p:spTree>
    <p:extLst>
      <p:ext uri="{BB962C8B-B14F-4D97-AF65-F5344CB8AC3E}">
        <p14:creationId xmlns:p14="http://schemas.microsoft.com/office/powerpoint/2010/main" val="299634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1611086" y="899886"/>
            <a:ext cx="2206171" cy="2510971"/>
          </a:xfrm>
          <a:custGeom>
            <a:avLst/>
            <a:gdLst>
              <a:gd name="connsiteX0" fmla="*/ 0 w 2206171"/>
              <a:gd name="connsiteY0" fmla="*/ 0 h 2510971"/>
              <a:gd name="connsiteX1" fmla="*/ 2206171 w 2206171"/>
              <a:gd name="connsiteY1" fmla="*/ 0 h 2510971"/>
              <a:gd name="connsiteX2" fmla="*/ 2206171 w 2206171"/>
              <a:gd name="connsiteY2" fmla="*/ 2510971 h 2510971"/>
              <a:gd name="connsiteX3" fmla="*/ 0 w 2206171"/>
              <a:gd name="connsiteY3" fmla="*/ 2510971 h 2510971"/>
            </a:gdLst>
            <a:ahLst/>
            <a:cxnLst>
              <a:cxn ang="0">
                <a:pos x="connsiteX0" y="connsiteY0"/>
              </a:cxn>
              <a:cxn ang="0">
                <a:pos x="connsiteX1" y="connsiteY1"/>
              </a:cxn>
              <a:cxn ang="0">
                <a:pos x="connsiteX2" y="connsiteY2"/>
              </a:cxn>
              <a:cxn ang="0">
                <a:pos x="connsiteX3" y="connsiteY3"/>
              </a:cxn>
            </a:cxnLst>
            <a:rect l="l" t="t" r="r" b="b"/>
            <a:pathLst>
              <a:path w="2206171" h="2510971">
                <a:moveTo>
                  <a:pt x="0" y="0"/>
                </a:moveTo>
                <a:lnTo>
                  <a:pt x="2206171" y="0"/>
                </a:lnTo>
                <a:lnTo>
                  <a:pt x="2206171" y="2510971"/>
                </a:lnTo>
                <a:lnTo>
                  <a:pt x="0" y="2510971"/>
                </a:lnTo>
                <a:close/>
              </a:path>
            </a:pathLst>
          </a:custGeom>
        </p:spPr>
        <p:txBody>
          <a:bodyPr wrap="square">
            <a:noAutofit/>
          </a:bodyPr>
          <a:lstStyle/>
          <a:p>
            <a:endParaRPr lang="id-ID"/>
          </a:p>
        </p:txBody>
      </p:sp>
      <p:sp>
        <p:nvSpPr>
          <p:cNvPr id="16" name="Picture Placeholder 15"/>
          <p:cNvSpPr>
            <a:spLocks noGrp="1"/>
          </p:cNvSpPr>
          <p:nvPr>
            <p:ph type="pic" sz="quarter" idx="11"/>
          </p:nvPr>
        </p:nvSpPr>
        <p:spPr>
          <a:xfrm>
            <a:off x="3817256" y="899886"/>
            <a:ext cx="2206171" cy="2510971"/>
          </a:xfrm>
          <a:custGeom>
            <a:avLst/>
            <a:gdLst>
              <a:gd name="connsiteX0" fmla="*/ 0 w 2206171"/>
              <a:gd name="connsiteY0" fmla="*/ 0 h 2510971"/>
              <a:gd name="connsiteX1" fmla="*/ 2206171 w 2206171"/>
              <a:gd name="connsiteY1" fmla="*/ 0 h 2510971"/>
              <a:gd name="connsiteX2" fmla="*/ 2206171 w 2206171"/>
              <a:gd name="connsiteY2" fmla="*/ 2510971 h 2510971"/>
              <a:gd name="connsiteX3" fmla="*/ 0 w 2206171"/>
              <a:gd name="connsiteY3" fmla="*/ 2510971 h 2510971"/>
            </a:gdLst>
            <a:ahLst/>
            <a:cxnLst>
              <a:cxn ang="0">
                <a:pos x="connsiteX0" y="connsiteY0"/>
              </a:cxn>
              <a:cxn ang="0">
                <a:pos x="connsiteX1" y="connsiteY1"/>
              </a:cxn>
              <a:cxn ang="0">
                <a:pos x="connsiteX2" y="connsiteY2"/>
              </a:cxn>
              <a:cxn ang="0">
                <a:pos x="connsiteX3" y="connsiteY3"/>
              </a:cxn>
            </a:cxnLst>
            <a:rect l="l" t="t" r="r" b="b"/>
            <a:pathLst>
              <a:path w="2206171" h="2510971">
                <a:moveTo>
                  <a:pt x="0" y="0"/>
                </a:moveTo>
                <a:lnTo>
                  <a:pt x="2206171" y="0"/>
                </a:lnTo>
                <a:lnTo>
                  <a:pt x="2206171" y="2510971"/>
                </a:lnTo>
                <a:lnTo>
                  <a:pt x="0" y="2510971"/>
                </a:lnTo>
                <a:close/>
              </a:path>
            </a:pathLst>
          </a:custGeom>
        </p:spPr>
        <p:txBody>
          <a:bodyPr wrap="square">
            <a:noAutofit/>
          </a:bodyPr>
          <a:lstStyle/>
          <a:p>
            <a:endParaRPr lang="id-ID"/>
          </a:p>
        </p:txBody>
      </p:sp>
      <p:sp>
        <p:nvSpPr>
          <p:cNvPr id="17" name="Picture Placeholder 16"/>
          <p:cNvSpPr>
            <a:spLocks noGrp="1"/>
          </p:cNvSpPr>
          <p:nvPr>
            <p:ph type="pic" sz="quarter" idx="12"/>
          </p:nvPr>
        </p:nvSpPr>
        <p:spPr>
          <a:xfrm>
            <a:off x="6023427" y="899886"/>
            <a:ext cx="2206171" cy="2510971"/>
          </a:xfrm>
          <a:custGeom>
            <a:avLst/>
            <a:gdLst>
              <a:gd name="connsiteX0" fmla="*/ 0 w 2206171"/>
              <a:gd name="connsiteY0" fmla="*/ 0 h 2510971"/>
              <a:gd name="connsiteX1" fmla="*/ 2206171 w 2206171"/>
              <a:gd name="connsiteY1" fmla="*/ 0 h 2510971"/>
              <a:gd name="connsiteX2" fmla="*/ 2206171 w 2206171"/>
              <a:gd name="connsiteY2" fmla="*/ 2510971 h 2510971"/>
              <a:gd name="connsiteX3" fmla="*/ 0 w 2206171"/>
              <a:gd name="connsiteY3" fmla="*/ 2510971 h 2510971"/>
            </a:gdLst>
            <a:ahLst/>
            <a:cxnLst>
              <a:cxn ang="0">
                <a:pos x="connsiteX0" y="connsiteY0"/>
              </a:cxn>
              <a:cxn ang="0">
                <a:pos x="connsiteX1" y="connsiteY1"/>
              </a:cxn>
              <a:cxn ang="0">
                <a:pos x="connsiteX2" y="connsiteY2"/>
              </a:cxn>
              <a:cxn ang="0">
                <a:pos x="connsiteX3" y="connsiteY3"/>
              </a:cxn>
            </a:cxnLst>
            <a:rect l="l" t="t" r="r" b="b"/>
            <a:pathLst>
              <a:path w="2206171" h="2510971">
                <a:moveTo>
                  <a:pt x="0" y="0"/>
                </a:moveTo>
                <a:lnTo>
                  <a:pt x="2206171" y="0"/>
                </a:lnTo>
                <a:lnTo>
                  <a:pt x="2206171" y="2510971"/>
                </a:lnTo>
                <a:lnTo>
                  <a:pt x="0" y="2510971"/>
                </a:lnTo>
                <a:close/>
              </a:path>
            </a:pathLst>
          </a:custGeom>
        </p:spPr>
        <p:txBody>
          <a:bodyPr wrap="square">
            <a:noAutofit/>
          </a:bodyPr>
          <a:lstStyle/>
          <a:p>
            <a:endParaRPr lang="id-ID"/>
          </a:p>
        </p:txBody>
      </p:sp>
      <p:sp>
        <p:nvSpPr>
          <p:cNvPr id="19" name="Picture Placeholder 18"/>
          <p:cNvSpPr>
            <a:spLocks noGrp="1"/>
          </p:cNvSpPr>
          <p:nvPr>
            <p:ph type="pic" sz="quarter" idx="13"/>
          </p:nvPr>
        </p:nvSpPr>
        <p:spPr>
          <a:xfrm>
            <a:off x="8229597" y="899886"/>
            <a:ext cx="2206171" cy="2510971"/>
          </a:xfrm>
          <a:custGeom>
            <a:avLst/>
            <a:gdLst>
              <a:gd name="connsiteX0" fmla="*/ 0 w 2206171"/>
              <a:gd name="connsiteY0" fmla="*/ 0 h 2510971"/>
              <a:gd name="connsiteX1" fmla="*/ 2206171 w 2206171"/>
              <a:gd name="connsiteY1" fmla="*/ 0 h 2510971"/>
              <a:gd name="connsiteX2" fmla="*/ 2206171 w 2206171"/>
              <a:gd name="connsiteY2" fmla="*/ 2510971 h 2510971"/>
              <a:gd name="connsiteX3" fmla="*/ 0 w 2206171"/>
              <a:gd name="connsiteY3" fmla="*/ 2510971 h 2510971"/>
            </a:gdLst>
            <a:ahLst/>
            <a:cxnLst>
              <a:cxn ang="0">
                <a:pos x="connsiteX0" y="connsiteY0"/>
              </a:cxn>
              <a:cxn ang="0">
                <a:pos x="connsiteX1" y="connsiteY1"/>
              </a:cxn>
              <a:cxn ang="0">
                <a:pos x="connsiteX2" y="connsiteY2"/>
              </a:cxn>
              <a:cxn ang="0">
                <a:pos x="connsiteX3" y="connsiteY3"/>
              </a:cxn>
            </a:cxnLst>
            <a:rect l="l" t="t" r="r" b="b"/>
            <a:pathLst>
              <a:path w="2206171" h="2510971">
                <a:moveTo>
                  <a:pt x="0" y="0"/>
                </a:moveTo>
                <a:lnTo>
                  <a:pt x="2206171" y="0"/>
                </a:lnTo>
                <a:lnTo>
                  <a:pt x="2206171" y="2510971"/>
                </a:lnTo>
                <a:lnTo>
                  <a:pt x="0" y="2510971"/>
                </a:lnTo>
                <a:close/>
              </a:path>
            </a:pathLst>
          </a:custGeom>
        </p:spPr>
        <p:txBody>
          <a:bodyPr wrap="square">
            <a:noAutofit/>
          </a:bodyPr>
          <a:lstStyle/>
          <a:p>
            <a:endParaRPr lang="id-ID"/>
          </a:p>
        </p:txBody>
      </p:sp>
    </p:spTree>
    <p:extLst>
      <p:ext uri="{BB962C8B-B14F-4D97-AF65-F5344CB8AC3E}">
        <p14:creationId xmlns:p14="http://schemas.microsoft.com/office/powerpoint/2010/main" val="3468672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805371" y="591960"/>
            <a:ext cx="4997776" cy="5592969"/>
          </a:xfrm>
          <a:custGeom>
            <a:avLst/>
            <a:gdLst>
              <a:gd name="connsiteX0" fmla="*/ 3027308 w 4997776"/>
              <a:gd name="connsiteY0" fmla="*/ 2684283 h 5592969"/>
              <a:gd name="connsiteX1" fmla="*/ 4314144 w 4997776"/>
              <a:gd name="connsiteY1" fmla="*/ 2684283 h 5592969"/>
              <a:gd name="connsiteX2" fmla="*/ 4314144 w 4997776"/>
              <a:gd name="connsiteY2" fmla="*/ 3920655 h 5592969"/>
              <a:gd name="connsiteX3" fmla="*/ 3027308 w 4997776"/>
              <a:gd name="connsiteY3" fmla="*/ 3920655 h 5592969"/>
              <a:gd name="connsiteX4" fmla="*/ 0 w 4997776"/>
              <a:gd name="connsiteY4" fmla="*/ 2684282 h 5592969"/>
              <a:gd name="connsiteX5" fmla="*/ 2917641 w 4997776"/>
              <a:gd name="connsiteY5" fmla="*/ 2684282 h 5592969"/>
              <a:gd name="connsiteX6" fmla="*/ 2917641 w 4997776"/>
              <a:gd name="connsiteY6" fmla="*/ 5592969 h 5592969"/>
              <a:gd name="connsiteX7" fmla="*/ 0 w 4997776"/>
              <a:gd name="connsiteY7" fmla="*/ 5592969 h 5592969"/>
              <a:gd name="connsiteX8" fmla="*/ 3027308 w 4997776"/>
              <a:gd name="connsiteY8" fmla="*/ 649420 h 5592969"/>
              <a:gd name="connsiteX9" fmla="*/ 4997776 w 4997776"/>
              <a:gd name="connsiteY9" fmla="*/ 649420 h 5592969"/>
              <a:gd name="connsiteX10" fmla="*/ 4997776 w 4997776"/>
              <a:gd name="connsiteY10" fmla="*/ 2542615 h 5592969"/>
              <a:gd name="connsiteX11" fmla="*/ 3027308 w 4997776"/>
              <a:gd name="connsiteY11" fmla="*/ 2542615 h 5592969"/>
              <a:gd name="connsiteX12" fmla="*/ 947174 w 4997776"/>
              <a:gd name="connsiteY12" fmla="*/ 649420 h 5592969"/>
              <a:gd name="connsiteX13" fmla="*/ 2917642 w 4997776"/>
              <a:gd name="connsiteY13" fmla="*/ 649420 h 5592969"/>
              <a:gd name="connsiteX14" fmla="*/ 2917642 w 4997776"/>
              <a:gd name="connsiteY14" fmla="*/ 2542615 h 5592969"/>
              <a:gd name="connsiteX15" fmla="*/ 947174 w 4997776"/>
              <a:gd name="connsiteY15" fmla="*/ 2542615 h 5592969"/>
              <a:gd name="connsiteX16" fmla="*/ 4395574 w 4997776"/>
              <a:gd name="connsiteY16" fmla="*/ 0 h 5592969"/>
              <a:gd name="connsiteX17" fmla="*/ 4997776 w 4997776"/>
              <a:gd name="connsiteY17" fmla="*/ 0 h 5592969"/>
              <a:gd name="connsiteX18" fmla="*/ 4997776 w 4997776"/>
              <a:gd name="connsiteY18" fmla="*/ 578586 h 5592969"/>
              <a:gd name="connsiteX19" fmla="*/ 4395574 w 4997776"/>
              <a:gd name="connsiteY19" fmla="*/ 578586 h 559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97776" h="5592969">
                <a:moveTo>
                  <a:pt x="3027308" y="2684283"/>
                </a:moveTo>
                <a:lnTo>
                  <a:pt x="4314144" y="2684283"/>
                </a:lnTo>
                <a:lnTo>
                  <a:pt x="4314144" y="3920655"/>
                </a:lnTo>
                <a:lnTo>
                  <a:pt x="3027308" y="3920655"/>
                </a:lnTo>
                <a:close/>
                <a:moveTo>
                  <a:pt x="0" y="2684282"/>
                </a:moveTo>
                <a:lnTo>
                  <a:pt x="2917641" y="2684282"/>
                </a:lnTo>
                <a:lnTo>
                  <a:pt x="2917641" y="5592969"/>
                </a:lnTo>
                <a:lnTo>
                  <a:pt x="0" y="5592969"/>
                </a:lnTo>
                <a:close/>
                <a:moveTo>
                  <a:pt x="3027308" y="649420"/>
                </a:moveTo>
                <a:lnTo>
                  <a:pt x="4997776" y="649420"/>
                </a:lnTo>
                <a:lnTo>
                  <a:pt x="4997776" y="2542615"/>
                </a:lnTo>
                <a:lnTo>
                  <a:pt x="3027308" y="2542615"/>
                </a:lnTo>
                <a:close/>
                <a:moveTo>
                  <a:pt x="947174" y="649420"/>
                </a:moveTo>
                <a:lnTo>
                  <a:pt x="2917642" y="649420"/>
                </a:lnTo>
                <a:lnTo>
                  <a:pt x="2917642" y="2542615"/>
                </a:lnTo>
                <a:lnTo>
                  <a:pt x="947174" y="2542615"/>
                </a:lnTo>
                <a:close/>
                <a:moveTo>
                  <a:pt x="4395574" y="0"/>
                </a:moveTo>
                <a:lnTo>
                  <a:pt x="4997776" y="0"/>
                </a:lnTo>
                <a:lnTo>
                  <a:pt x="4997776" y="578586"/>
                </a:lnTo>
                <a:lnTo>
                  <a:pt x="4395574" y="578586"/>
                </a:lnTo>
                <a:close/>
              </a:path>
            </a:pathLst>
          </a:custGeom>
        </p:spPr>
        <p:txBody>
          <a:bodyPr wrap="square">
            <a:noAutofit/>
          </a:bodyPr>
          <a:lstStyle/>
          <a:p>
            <a:endParaRPr lang="id-ID"/>
          </a:p>
        </p:txBody>
      </p:sp>
    </p:spTree>
    <p:extLst>
      <p:ext uri="{BB962C8B-B14F-4D97-AF65-F5344CB8AC3E}">
        <p14:creationId xmlns:p14="http://schemas.microsoft.com/office/powerpoint/2010/main" val="3982199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4114800" y="1962151"/>
            <a:ext cx="3886200" cy="2428875"/>
          </a:xfrm>
          <a:custGeom>
            <a:avLst/>
            <a:gdLst>
              <a:gd name="connsiteX0" fmla="*/ 0 w 3886200"/>
              <a:gd name="connsiteY0" fmla="*/ 0 h 2428875"/>
              <a:gd name="connsiteX1" fmla="*/ 3886200 w 3886200"/>
              <a:gd name="connsiteY1" fmla="*/ 0 h 2428875"/>
              <a:gd name="connsiteX2" fmla="*/ 3886200 w 3886200"/>
              <a:gd name="connsiteY2" fmla="*/ 2428875 h 2428875"/>
              <a:gd name="connsiteX3" fmla="*/ 0 w 3886200"/>
              <a:gd name="connsiteY3" fmla="*/ 2428875 h 2428875"/>
            </a:gdLst>
            <a:ahLst/>
            <a:cxnLst>
              <a:cxn ang="0">
                <a:pos x="connsiteX0" y="connsiteY0"/>
              </a:cxn>
              <a:cxn ang="0">
                <a:pos x="connsiteX1" y="connsiteY1"/>
              </a:cxn>
              <a:cxn ang="0">
                <a:pos x="connsiteX2" y="connsiteY2"/>
              </a:cxn>
              <a:cxn ang="0">
                <a:pos x="connsiteX3" y="connsiteY3"/>
              </a:cxn>
            </a:cxnLst>
            <a:rect l="l" t="t" r="r" b="b"/>
            <a:pathLst>
              <a:path w="3886200" h="2428875">
                <a:moveTo>
                  <a:pt x="0" y="0"/>
                </a:moveTo>
                <a:lnTo>
                  <a:pt x="3886200" y="0"/>
                </a:lnTo>
                <a:lnTo>
                  <a:pt x="3886200" y="2428875"/>
                </a:lnTo>
                <a:lnTo>
                  <a:pt x="0" y="2428875"/>
                </a:lnTo>
                <a:close/>
              </a:path>
            </a:pathLst>
          </a:custGeom>
        </p:spPr>
        <p:txBody>
          <a:bodyPr wrap="square">
            <a:noAutofit/>
          </a:bodyPr>
          <a:lstStyle/>
          <a:p>
            <a:endParaRPr lang="id-ID"/>
          </a:p>
        </p:txBody>
      </p:sp>
    </p:spTree>
    <p:extLst>
      <p:ext uri="{BB962C8B-B14F-4D97-AF65-F5344CB8AC3E}">
        <p14:creationId xmlns:p14="http://schemas.microsoft.com/office/powerpoint/2010/main" val="733978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43050" y="879688"/>
            <a:ext cx="2462213" cy="3254163"/>
          </a:xfrm>
          <a:custGeom>
            <a:avLst/>
            <a:gdLst>
              <a:gd name="connsiteX0" fmla="*/ 0 w 2462213"/>
              <a:gd name="connsiteY0" fmla="*/ 0 h 3254163"/>
              <a:gd name="connsiteX1" fmla="*/ 2462213 w 2462213"/>
              <a:gd name="connsiteY1" fmla="*/ 0 h 3254163"/>
              <a:gd name="connsiteX2" fmla="*/ 2462213 w 2462213"/>
              <a:gd name="connsiteY2" fmla="*/ 3254163 h 3254163"/>
              <a:gd name="connsiteX3" fmla="*/ 0 w 2462213"/>
              <a:gd name="connsiteY3" fmla="*/ 3254163 h 3254163"/>
            </a:gdLst>
            <a:ahLst/>
            <a:cxnLst>
              <a:cxn ang="0">
                <a:pos x="connsiteX0" y="connsiteY0"/>
              </a:cxn>
              <a:cxn ang="0">
                <a:pos x="connsiteX1" y="connsiteY1"/>
              </a:cxn>
              <a:cxn ang="0">
                <a:pos x="connsiteX2" y="connsiteY2"/>
              </a:cxn>
              <a:cxn ang="0">
                <a:pos x="connsiteX3" y="connsiteY3"/>
              </a:cxn>
            </a:cxnLst>
            <a:rect l="l" t="t" r="r" b="b"/>
            <a:pathLst>
              <a:path w="2462213" h="3254163">
                <a:moveTo>
                  <a:pt x="0" y="0"/>
                </a:moveTo>
                <a:lnTo>
                  <a:pt x="2462213" y="0"/>
                </a:lnTo>
                <a:lnTo>
                  <a:pt x="2462213" y="3254163"/>
                </a:lnTo>
                <a:lnTo>
                  <a:pt x="0" y="3254163"/>
                </a:lnTo>
                <a:close/>
              </a:path>
            </a:pathLst>
          </a:custGeom>
        </p:spPr>
        <p:txBody>
          <a:bodyPr wrap="square">
            <a:noAutofit/>
          </a:bodyPr>
          <a:lstStyle/>
          <a:p>
            <a:endParaRPr lang="id-ID"/>
          </a:p>
        </p:txBody>
      </p:sp>
    </p:spTree>
    <p:extLst>
      <p:ext uri="{BB962C8B-B14F-4D97-AF65-F5344CB8AC3E}">
        <p14:creationId xmlns:p14="http://schemas.microsoft.com/office/powerpoint/2010/main" val="1525690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857876" y="3838575"/>
            <a:ext cx="1057275" cy="1828800"/>
          </a:xfrm>
          <a:custGeom>
            <a:avLst/>
            <a:gdLst>
              <a:gd name="connsiteX0" fmla="*/ 0 w 1057275"/>
              <a:gd name="connsiteY0" fmla="*/ 0 h 1828800"/>
              <a:gd name="connsiteX1" fmla="*/ 1057275 w 1057275"/>
              <a:gd name="connsiteY1" fmla="*/ 0 h 1828800"/>
              <a:gd name="connsiteX2" fmla="*/ 1057275 w 1057275"/>
              <a:gd name="connsiteY2" fmla="*/ 1828800 h 1828800"/>
              <a:gd name="connsiteX3" fmla="*/ 0 w 1057275"/>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057275" h="1828800">
                <a:moveTo>
                  <a:pt x="0" y="0"/>
                </a:moveTo>
                <a:lnTo>
                  <a:pt x="1057275" y="0"/>
                </a:lnTo>
                <a:lnTo>
                  <a:pt x="1057275" y="1828800"/>
                </a:lnTo>
                <a:lnTo>
                  <a:pt x="0" y="1828800"/>
                </a:lnTo>
                <a:close/>
              </a:path>
            </a:pathLst>
          </a:custGeom>
        </p:spPr>
        <p:txBody>
          <a:bodyPr wrap="square">
            <a:noAutofit/>
          </a:bodyPr>
          <a:lstStyle/>
          <a:p>
            <a:endParaRPr lang="id-ID" dirty="0"/>
          </a:p>
        </p:txBody>
      </p:sp>
      <p:sp>
        <p:nvSpPr>
          <p:cNvPr id="14" name="Picture Placeholder 13"/>
          <p:cNvSpPr>
            <a:spLocks noGrp="1"/>
          </p:cNvSpPr>
          <p:nvPr>
            <p:ph type="pic" sz="quarter" idx="11"/>
          </p:nvPr>
        </p:nvSpPr>
        <p:spPr>
          <a:xfrm>
            <a:off x="7287532" y="3152774"/>
            <a:ext cx="1408793" cy="2409825"/>
          </a:xfrm>
          <a:custGeom>
            <a:avLst/>
            <a:gdLst>
              <a:gd name="connsiteX0" fmla="*/ 0 w 1057275"/>
              <a:gd name="connsiteY0" fmla="*/ 0 h 1828800"/>
              <a:gd name="connsiteX1" fmla="*/ 1057275 w 1057275"/>
              <a:gd name="connsiteY1" fmla="*/ 0 h 1828800"/>
              <a:gd name="connsiteX2" fmla="*/ 1057275 w 1057275"/>
              <a:gd name="connsiteY2" fmla="*/ 1828800 h 1828800"/>
              <a:gd name="connsiteX3" fmla="*/ 0 w 1057275"/>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057275" h="1828800">
                <a:moveTo>
                  <a:pt x="0" y="0"/>
                </a:moveTo>
                <a:lnTo>
                  <a:pt x="1057275" y="0"/>
                </a:lnTo>
                <a:lnTo>
                  <a:pt x="1057275" y="1828800"/>
                </a:lnTo>
                <a:lnTo>
                  <a:pt x="0" y="1828800"/>
                </a:lnTo>
                <a:close/>
              </a:path>
            </a:pathLst>
          </a:custGeom>
        </p:spPr>
        <p:txBody>
          <a:bodyPr wrap="square">
            <a:noAutofit/>
          </a:bodyPr>
          <a:lstStyle/>
          <a:p>
            <a:endParaRPr lang="id-ID" dirty="0"/>
          </a:p>
        </p:txBody>
      </p:sp>
      <p:sp>
        <p:nvSpPr>
          <p:cNvPr id="15" name="Picture Placeholder 14"/>
          <p:cNvSpPr>
            <a:spLocks noGrp="1"/>
          </p:cNvSpPr>
          <p:nvPr>
            <p:ph type="pic" sz="quarter" idx="12"/>
          </p:nvPr>
        </p:nvSpPr>
        <p:spPr>
          <a:xfrm>
            <a:off x="9142391" y="1579158"/>
            <a:ext cx="2130660" cy="3693881"/>
          </a:xfrm>
          <a:custGeom>
            <a:avLst/>
            <a:gdLst>
              <a:gd name="connsiteX0" fmla="*/ 0 w 1057275"/>
              <a:gd name="connsiteY0" fmla="*/ 0 h 1828800"/>
              <a:gd name="connsiteX1" fmla="*/ 1057275 w 1057275"/>
              <a:gd name="connsiteY1" fmla="*/ 0 h 1828800"/>
              <a:gd name="connsiteX2" fmla="*/ 1057275 w 1057275"/>
              <a:gd name="connsiteY2" fmla="*/ 1828800 h 1828800"/>
              <a:gd name="connsiteX3" fmla="*/ 0 w 1057275"/>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057275" h="1828800">
                <a:moveTo>
                  <a:pt x="0" y="0"/>
                </a:moveTo>
                <a:lnTo>
                  <a:pt x="1057275" y="0"/>
                </a:lnTo>
                <a:lnTo>
                  <a:pt x="1057275" y="1828800"/>
                </a:lnTo>
                <a:lnTo>
                  <a:pt x="0" y="1828800"/>
                </a:lnTo>
                <a:close/>
              </a:path>
            </a:pathLst>
          </a:custGeom>
        </p:spPr>
        <p:txBody>
          <a:bodyPr wrap="square">
            <a:noAutofit/>
          </a:bodyPr>
          <a:lstStyle/>
          <a:p>
            <a:endParaRPr lang="id-ID" dirty="0"/>
          </a:p>
        </p:txBody>
      </p:sp>
    </p:spTree>
    <p:extLst>
      <p:ext uri="{BB962C8B-B14F-4D97-AF65-F5344CB8AC3E}">
        <p14:creationId xmlns:p14="http://schemas.microsoft.com/office/powerpoint/2010/main" val="220996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589486" y="1277257"/>
            <a:ext cx="5718628" cy="4281714"/>
          </a:xfrm>
          <a:custGeom>
            <a:avLst/>
            <a:gdLst>
              <a:gd name="connsiteX0" fmla="*/ 0 w 5718628"/>
              <a:gd name="connsiteY0" fmla="*/ 0 h 4281714"/>
              <a:gd name="connsiteX1" fmla="*/ 5718628 w 5718628"/>
              <a:gd name="connsiteY1" fmla="*/ 0 h 4281714"/>
              <a:gd name="connsiteX2" fmla="*/ 5718628 w 5718628"/>
              <a:gd name="connsiteY2" fmla="*/ 4281714 h 4281714"/>
              <a:gd name="connsiteX3" fmla="*/ 0 w 5718628"/>
              <a:gd name="connsiteY3" fmla="*/ 4281714 h 4281714"/>
            </a:gdLst>
            <a:ahLst/>
            <a:cxnLst>
              <a:cxn ang="0">
                <a:pos x="connsiteX0" y="connsiteY0"/>
              </a:cxn>
              <a:cxn ang="0">
                <a:pos x="connsiteX1" y="connsiteY1"/>
              </a:cxn>
              <a:cxn ang="0">
                <a:pos x="connsiteX2" y="connsiteY2"/>
              </a:cxn>
              <a:cxn ang="0">
                <a:pos x="connsiteX3" y="connsiteY3"/>
              </a:cxn>
            </a:cxnLst>
            <a:rect l="l" t="t" r="r" b="b"/>
            <a:pathLst>
              <a:path w="5718628" h="4281714">
                <a:moveTo>
                  <a:pt x="0" y="0"/>
                </a:moveTo>
                <a:lnTo>
                  <a:pt x="5718628" y="0"/>
                </a:lnTo>
                <a:lnTo>
                  <a:pt x="5718628" y="4281714"/>
                </a:lnTo>
                <a:lnTo>
                  <a:pt x="0" y="4281714"/>
                </a:lnTo>
                <a:close/>
              </a:path>
            </a:pathLst>
          </a:custGeom>
        </p:spPr>
        <p:txBody>
          <a:bodyPr wrap="square">
            <a:noAutofit/>
          </a:bodyPr>
          <a:lstStyle/>
          <a:p>
            <a:endParaRPr lang="id-ID"/>
          </a:p>
        </p:txBody>
      </p:sp>
    </p:spTree>
    <p:extLst>
      <p:ext uri="{BB962C8B-B14F-4D97-AF65-F5344CB8AC3E}">
        <p14:creationId xmlns:p14="http://schemas.microsoft.com/office/powerpoint/2010/main" val="405331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943600" y="0"/>
            <a:ext cx="6248400" cy="6858000"/>
          </a:xfrm>
          <a:custGeom>
            <a:avLst/>
            <a:gdLst>
              <a:gd name="connsiteX0" fmla="*/ 0 w 6248400"/>
              <a:gd name="connsiteY0" fmla="*/ 0 h 6858000"/>
              <a:gd name="connsiteX1" fmla="*/ 6248400 w 6248400"/>
              <a:gd name="connsiteY1" fmla="*/ 0 h 6858000"/>
              <a:gd name="connsiteX2" fmla="*/ 6248400 w 6248400"/>
              <a:gd name="connsiteY2" fmla="*/ 6858000 h 6858000"/>
              <a:gd name="connsiteX3" fmla="*/ 0 w 6248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48400" h="6858000">
                <a:moveTo>
                  <a:pt x="0" y="0"/>
                </a:moveTo>
                <a:lnTo>
                  <a:pt x="6248400" y="0"/>
                </a:lnTo>
                <a:lnTo>
                  <a:pt x="6248400" y="6858000"/>
                </a:lnTo>
                <a:lnTo>
                  <a:pt x="0" y="6858000"/>
                </a:lnTo>
                <a:close/>
              </a:path>
            </a:pathLst>
          </a:custGeom>
        </p:spPr>
        <p:txBody>
          <a:bodyPr wrap="square">
            <a:noAutofit/>
          </a:bodyPr>
          <a:lstStyle/>
          <a:p>
            <a:endParaRPr lang="id-ID"/>
          </a:p>
        </p:txBody>
      </p:sp>
    </p:spTree>
    <p:extLst>
      <p:ext uri="{BB962C8B-B14F-4D97-AF65-F5344CB8AC3E}">
        <p14:creationId xmlns:p14="http://schemas.microsoft.com/office/powerpoint/2010/main" val="695934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6248400" cy="6858000"/>
          </a:xfrm>
          <a:custGeom>
            <a:avLst/>
            <a:gdLst>
              <a:gd name="connsiteX0" fmla="*/ 0 w 6248400"/>
              <a:gd name="connsiteY0" fmla="*/ 0 h 6858000"/>
              <a:gd name="connsiteX1" fmla="*/ 6248400 w 6248400"/>
              <a:gd name="connsiteY1" fmla="*/ 0 h 6858000"/>
              <a:gd name="connsiteX2" fmla="*/ 6248400 w 6248400"/>
              <a:gd name="connsiteY2" fmla="*/ 6858000 h 6858000"/>
              <a:gd name="connsiteX3" fmla="*/ 0 w 6248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48400" h="6858000">
                <a:moveTo>
                  <a:pt x="0" y="0"/>
                </a:moveTo>
                <a:lnTo>
                  <a:pt x="6248400" y="0"/>
                </a:lnTo>
                <a:lnTo>
                  <a:pt x="6248400" y="6858000"/>
                </a:lnTo>
                <a:lnTo>
                  <a:pt x="0" y="6858000"/>
                </a:lnTo>
                <a:close/>
              </a:path>
            </a:pathLst>
          </a:custGeom>
        </p:spPr>
        <p:txBody>
          <a:bodyPr wrap="square">
            <a:noAutofit/>
          </a:bodyPr>
          <a:lstStyle/>
          <a:p>
            <a:endParaRPr lang="id-ID"/>
          </a:p>
        </p:txBody>
      </p:sp>
    </p:spTree>
    <p:extLst>
      <p:ext uri="{BB962C8B-B14F-4D97-AF65-F5344CB8AC3E}">
        <p14:creationId xmlns:p14="http://schemas.microsoft.com/office/powerpoint/2010/main" val="921191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3333750" cy="6858000"/>
          </a:xfrm>
          <a:custGeom>
            <a:avLst/>
            <a:gdLst>
              <a:gd name="connsiteX0" fmla="*/ 0 w 3333750"/>
              <a:gd name="connsiteY0" fmla="*/ 0 h 6858000"/>
              <a:gd name="connsiteX1" fmla="*/ 3333750 w 3333750"/>
              <a:gd name="connsiteY1" fmla="*/ 0 h 6858000"/>
              <a:gd name="connsiteX2" fmla="*/ 3333750 w 3333750"/>
              <a:gd name="connsiteY2" fmla="*/ 6858000 h 6858000"/>
              <a:gd name="connsiteX3" fmla="*/ 0 w 33337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33750" h="6858000">
                <a:moveTo>
                  <a:pt x="0" y="0"/>
                </a:moveTo>
                <a:lnTo>
                  <a:pt x="3333750" y="0"/>
                </a:lnTo>
                <a:lnTo>
                  <a:pt x="3333750" y="6858000"/>
                </a:lnTo>
                <a:lnTo>
                  <a:pt x="0" y="6858000"/>
                </a:lnTo>
                <a:close/>
              </a:path>
            </a:pathLst>
          </a:custGeom>
        </p:spPr>
        <p:txBody>
          <a:bodyPr wrap="square">
            <a:noAutofit/>
          </a:bodyPr>
          <a:lstStyle/>
          <a:p>
            <a:endParaRPr lang="id-ID"/>
          </a:p>
        </p:txBody>
      </p:sp>
      <p:sp>
        <p:nvSpPr>
          <p:cNvPr id="14" name="Picture Placeholder 13"/>
          <p:cNvSpPr>
            <a:spLocks noGrp="1"/>
          </p:cNvSpPr>
          <p:nvPr>
            <p:ph type="pic" sz="quarter" idx="11"/>
          </p:nvPr>
        </p:nvSpPr>
        <p:spPr>
          <a:xfrm>
            <a:off x="2590800" y="285750"/>
            <a:ext cx="2419350" cy="3409950"/>
          </a:xfrm>
          <a:custGeom>
            <a:avLst/>
            <a:gdLst>
              <a:gd name="connsiteX0" fmla="*/ 0 w 2419350"/>
              <a:gd name="connsiteY0" fmla="*/ 0 h 3409950"/>
              <a:gd name="connsiteX1" fmla="*/ 2419350 w 2419350"/>
              <a:gd name="connsiteY1" fmla="*/ 0 h 3409950"/>
              <a:gd name="connsiteX2" fmla="*/ 2419350 w 2419350"/>
              <a:gd name="connsiteY2" fmla="*/ 3409950 h 3409950"/>
              <a:gd name="connsiteX3" fmla="*/ 0 w 2419350"/>
              <a:gd name="connsiteY3" fmla="*/ 3409950 h 3409950"/>
            </a:gdLst>
            <a:ahLst/>
            <a:cxnLst>
              <a:cxn ang="0">
                <a:pos x="connsiteX0" y="connsiteY0"/>
              </a:cxn>
              <a:cxn ang="0">
                <a:pos x="connsiteX1" y="connsiteY1"/>
              </a:cxn>
              <a:cxn ang="0">
                <a:pos x="connsiteX2" y="connsiteY2"/>
              </a:cxn>
              <a:cxn ang="0">
                <a:pos x="connsiteX3" y="connsiteY3"/>
              </a:cxn>
            </a:cxnLst>
            <a:rect l="l" t="t" r="r" b="b"/>
            <a:pathLst>
              <a:path w="2419350" h="3409950">
                <a:moveTo>
                  <a:pt x="0" y="0"/>
                </a:moveTo>
                <a:lnTo>
                  <a:pt x="2419350" y="0"/>
                </a:lnTo>
                <a:lnTo>
                  <a:pt x="2419350" y="3409950"/>
                </a:lnTo>
                <a:lnTo>
                  <a:pt x="0" y="3409950"/>
                </a:lnTo>
                <a:close/>
              </a:path>
            </a:pathLst>
          </a:custGeom>
        </p:spPr>
        <p:txBody>
          <a:bodyPr wrap="square">
            <a:noAutofit/>
          </a:bodyPr>
          <a:lstStyle/>
          <a:p>
            <a:endParaRPr lang="id-ID"/>
          </a:p>
        </p:txBody>
      </p:sp>
      <p:sp>
        <p:nvSpPr>
          <p:cNvPr id="17" name="Picture Placeholder 16"/>
          <p:cNvSpPr>
            <a:spLocks noGrp="1"/>
          </p:cNvSpPr>
          <p:nvPr>
            <p:ph type="pic" sz="quarter" idx="12"/>
          </p:nvPr>
        </p:nvSpPr>
        <p:spPr>
          <a:xfrm>
            <a:off x="2590800" y="3981450"/>
            <a:ext cx="2419350" cy="2705100"/>
          </a:xfrm>
          <a:custGeom>
            <a:avLst/>
            <a:gdLst>
              <a:gd name="connsiteX0" fmla="*/ 0 w 2419350"/>
              <a:gd name="connsiteY0" fmla="*/ 0 h 2705100"/>
              <a:gd name="connsiteX1" fmla="*/ 2419350 w 2419350"/>
              <a:gd name="connsiteY1" fmla="*/ 0 h 2705100"/>
              <a:gd name="connsiteX2" fmla="*/ 2419350 w 2419350"/>
              <a:gd name="connsiteY2" fmla="*/ 2705100 h 2705100"/>
              <a:gd name="connsiteX3" fmla="*/ 0 w 2419350"/>
              <a:gd name="connsiteY3" fmla="*/ 2705100 h 2705100"/>
            </a:gdLst>
            <a:ahLst/>
            <a:cxnLst>
              <a:cxn ang="0">
                <a:pos x="connsiteX0" y="connsiteY0"/>
              </a:cxn>
              <a:cxn ang="0">
                <a:pos x="connsiteX1" y="connsiteY1"/>
              </a:cxn>
              <a:cxn ang="0">
                <a:pos x="connsiteX2" y="connsiteY2"/>
              </a:cxn>
              <a:cxn ang="0">
                <a:pos x="connsiteX3" y="connsiteY3"/>
              </a:cxn>
            </a:cxnLst>
            <a:rect l="l" t="t" r="r" b="b"/>
            <a:pathLst>
              <a:path w="2419350" h="2705100">
                <a:moveTo>
                  <a:pt x="0" y="0"/>
                </a:moveTo>
                <a:lnTo>
                  <a:pt x="2419350" y="0"/>
                </a:lnTo>
                <a:lnTo>
                  <a:pt x="2419350" y="2705100"/>
                </a:lnTo>
                <a:lnTo>
                  <a:pt x="0" y="2705100"/>
                </a:lnTo>
                <a:close/>
              </a:path>
            </a:pathLst>
          </a:custGeom>
        </p:spPr>
        <p:txBody>
          <a:bodyPr wrap="square">
            <a:noAutofit/>
          </a:bodyPr>
          <a:lstStyle/>
          <a:p>
            <a:endParaRPr lang="id-ID"/>
          </a:p>
        </p:txBody>
      </p:sp>
    </p:spTree>
    <p:extLst>
      <p:ext uri="{BB962C8B-B14F-4D97-AF65-F5344CB8AC3E}">
        <p14:creationId xmlns:p14="http://schemas.microsoft.com/office/powerpoint/2010/main" val="183525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id-ID"/>
          </a:p>
        </p:txBody>
      </p:sp>
    </p:spTree>
    <p:extLst>
      <p:ext uri="{BB962C8B-B14F-4D97-AF65-F5344CB8AC3E}">
        <p14:creationId xmlns:p14="http://schemas.microsoft.com/office/powerpoint/2010/main" val="1130826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38150" y="552450"/>
            <a:ext cx="3390900" cy="5867400"/>
          </a:xfrm>
          <a:custGeom>
            <a:avLst/>
            <a:gdLst>
              <a:gd name="connsiteX0" fmla="*/ 0 w 3390900"/>
              <a:gd name="connsiteY0" fmla="*/ 0 h 5867400"/>
              <a:gd name="connsiteX1" fmla="*/ 3390900 w 3390900"/>
              <a:gd name="connsiteY1" fmla="*/ 0 h 5867400"/>
              <a:gd name="connsiteX2" fmla="*/ 3390900 w 3390900"/>
              <a:gd name="connsiteY2" fmla="*/ 5867400 h 5867400"/>
              <a:gd name="connsiteX3" fmla="*/ 0 w 3390900"/>
              <a:gd name="connsiteY3" fmla="*/ 5867400 h 5867400"/>
            </a:gdLst>
            <a:ahLst/>
            <a:cxnLst>
              <a:cxn ang="0">
                <a:pos x="connsiteX0" y="connsiteY0"/>
              </a:cxn>
              <a:cxn ang="0">
                <a:pos x="connsiteX1" y="connsiteY1"/>
              </a:cxn>
              <a:cxn ang="0">
                <a:pos x="connsiteX2" y="connsiteY2"/>
              </a:cxn>
              <a:cxn ang="0">
                <a:pos x="connsiteX3" y="connsiteY3"/>
              </a:cxn>
            </a:cxnLst>
            <a:rect l="l" t="t" r="r" b="b"/>
            <a:pathLst>
              <a:path w="3390900" h="5867400">
                <a:moveTo>
                  <a:pt x="0" y="0"/>
                </a:moveTo>
                <a:lnTo>
                  <a:pt x="3390900" y="0"/>
                </a:lnTo>
                <a:lnTo>
                  <a:pt x="3390900" y="5867400"/>
                </a:lnTo>
                <a:lnTo>
                  <a:pt x="0" y="5867400"/>
                </a:lnTo>
                <a:close/>
              </a:path>
            </a:pathLst>
          </a:custGeom>
        </p:spPr>
        <p:txBody>
          <a:bodyPr wrap="square">
            <a:noAutofit/>
          </a:bodyPr>
          <a:lstStyle/>
          <a:p>
            <a:endParaRPr lang="id-ID"/>
          </a:p>
        </p:txBody>
      </p:sp>
      <p:sp>
        <p:nvSpPr>
          <p:cNvPr id="14" name="Picture Placeholder 13"/>
          <p:cNvSpPr>
            <a:spLocks noGrp="1"/>
          </p:cNvSpPr>
          <p:nvPr>
            <p:ph type="pic" sz="quarter" idx="11"/>
          </p:nvPr>
        </p:nvSpPr>
        <p:spPr>
          <a:xfrm>
            <a:off x="4000500" y="552450"/>
            <a:ext cx="3390900" cy="2762250"/>
          </a:xfrm>
          <a:custGeom>
            <a:avLst/>
            <a:gdLst>
              <a:gd name="connsiteX0" fmla="*/ 0 w 3390900"/>
              <a:gd name="connsiteY0" fmla="*/ 0 h 2762250"/>
              <a:gd name="connsiteX1" fmla="*/ 3390900 w 3390900"/>
              <a:gd name="connsiteY1" fmla="*/ 0 h 2762250"/>
              <a:gd name="connsiteX2" fmla="*/ 3390900 w 3390900"/>
              <a:gd name="connsiteY2" fmla="*/ 2762250 h 2762250"/>
              <a:gd name="connsiteX3" fmla="*/ 0 w 3390900"/>
              <a:gd name="connsiteY3" fmla="*/ 2762250 h 2762250"/>
            </a:gdLst>
            <a:ahLst/>
            <a:cxnLst>
              <a:cxn ang="0">
                <a:pos x="connsiteX0" y="connsiteY0"/>
              </a:cxn>
              <a:cxn ang="0">
                <a:pos x="connsiteX1" y="connsiteY1"/>
              </a:cxn>
              <a:cxn ang="0">
                <a:pos x="connsiteX2" y="connsiteY2"/>
              </a:cxn>
              <a:cxn ang="0">
                <a:pos x="connsiteX3" y="connsiteY3"/>
              </a:cxn>
            </a:cxnLst>
            <a:rect l="l" t="t" r="r" b="b"/>
            <a:pathLst>
              <a:path w="3390900" h="2762250">
                <a:moveTo>
                  <a:pt x="0" y="0"/>
                </a:moveTo>
                <a:lnTo>
                  <a:pt x="3390900" y="0"/>
                </a:lnTo>
                <a:lnTo>
                  <a:pt x="3390900" y="2762250"/>
                </a:lnTo>
                <a:lnTo>
                  <a:pt x="0" y="2762250"/>
                </a:lnTo>
                <a:close/>
              </a:path>
            </a:pathLst>
          </a:custGeom>
        </p:spPr>
        <p:txBody>
          <a:bodyPr wrap="square">
            <a:noAutofit/>
          </a:bodyPr>
          <a:lstStyle/>
          <a:p>
            <a:endParaRPr lang="id-ID"/>
          </a:p>
        </p:txBody>
      </p:sp>
      <p:sp>
        <p:nvSpPr>
          <p:cNvPr id="17" name="Picture Placeholder 16"/>
          <p:cNvSpPr>
            <a:spLocks noGrp="1"/>
          </p:cNvSpPr>
          <p:nvPr>
            <p:ph type="pic" sz="quarter" idx="12"/>
          </p:nvPr>
        </p:nvSpPr>
        <p:spPr>
          <a:xfrm>
            <a:off x="4000500" y="3486150"/>
            <a:ext cx="3390900" cy="2933700"/>
          </a:xfrm>
          <a:custGeom>
            <a:avLst/>
            <a:gdLst>
              <a:gd name="connsiteX0" fmla="*/ 0 w 3390900"/>
              <a:gd name="connsiteY0" fmla="*/ 0 h 2933700"/>
              <a:gd name="connsiteX1" fmla="*/ 3390900 w 3390900"/>
              <a:gd name="connsiteY1" fmla="*/ 0 h 2933700"/>
              <a:gd name="connsiteX2" fmla="*/ 3390900 w 3390900"/>
              <a:gd name="connsiteY2" fmla="*/ 2933700 h 2933700"/>
              <a:gd name="connsiteX3" fmla="*/ 0 w 3390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3390900" h="2933700">
                <a:moveTo>
                  <a:pt x="0" y="0"/>
                </a:moveTo>
                <a:lnTo>
                  <a:pt x="3390900" y="0"/>
                </a:lnTo>
                <a:lnTo>
                  <a:pt x="3390900" y="2933700"/>
                </a:lnTo>
                <a:lnTo>
                  <a:pt x="0" y="2933700"/>
                </a:lnTo>
                <a:close/>
              </a:path>
            </a:pathLst>
          </a:custGeom>
        </p:spPr>
        <p:txBody>
          <a:bodyPr wrap="square">
            <a:noAutofit/>
          </a:bodyPr>
          <a:lstStyle/>
          <a:p>
            <a:endParaRPr lang="id-ID"/>
          </a:p>
        </p:txBody>
      </p:sp>
    </p:spTree>
    <p:extLst>
      <p:ext uri="{BB962C8B-B14F-4D97-AF65-F5344CB8AC3E}">
        <p14:creationId xmlns:p14="http://schemas.microsoft.com/office/powerpoint/2010/main" val="24707129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661887" y="1814286"/>
            <a:ext cx="2801257" cy="1407886"/>
          </a:xfrm>
          <a:custGeom>
            <a:avLst/>
            <a:gdLst>
              <a:gd name="connsiteX0" fmla="*/ 0 w 2801257"/>
              <a:gd name="connsiteY0" fmla="*/ 0 h 1407886"/>
              <a:gd name="connsiteX1" fmla="*/ 2801257 w 2801257"/>
              <a:gd name="connsiteY1" fmla="*/ 0 h 1407886"/>
              <a:gd name="connsiteX2" fmla="*/ 2801257 w 2801257"/>
              <a:gd name="connsiteY2" fmla="*/ 1407886 h 1407886"/>
              <a:gd name="connsiteX3" fmla="*/ 0 w 2801257"/>
              <a:gd name="connsiteY3" fmla="*/ 1407886 h 1407886"/>
            </a:gdLst>
            <a:ahLst/>
            <a:cxnLst>
              <a:cxn ang="0">
                <a:pos x="connsiteX0" y="connsiteY0"/>
              </a:cxn>
              <a:cxn ang="0">
                <a:pos x="connsiteX1" y="connsiteY1"/>
              </a:cxn>
              <a:cxn ang="0">
                <a:pos x="connsiteX2" y="connsiteY2"/>
              </a:cxn>
              <a:cxn ang="0">
                <a:pos x="connsiteX3" y="connsiteY3"/>
              </a:cxn>
            </a:cxnLst>
            <a:rect l="l" t="t" r="r" b="b"/>
            <a:pathLst>
              <a:path w="2801257" h="1407886">
                <a:moveTo>
                  <a:pt x="0" y="0"/>
                </a:moveTo>
                <a:lnTo>
                  <a:pt x="2801257" y="0"/>
                </a:lnTo>
                <a:lnTo>
                  <a:pt x="2801257" y="1407886"/>
                </a:lnTo>
                <a:lnTo>
                  <a:pt x="0" y="1407886"/>
                </a:lnTo>
                <a:close/>
              </a:path>
            </a:pathLst>
          </a:custGeom>
        </p:spPr>
        <p:txBody>
          <a:bodyPr wrap="square">
            <a:noAutofit/>
          </a:bodyPr>
          <a:lstStyle/>
          <a:p>
            <a:endParaRPr lang="id-ID"/>
          </a:p>
        </p:txBody>
      </p:sp>
      <p:sp>
        <p:nvSpPr>
          <p:cNvPr id="16" name="Picture Placeholder 15"/>
          <p:cNvSpPr>
            <a:spLocks noGrp="1"/>
          </p:cNvSpPr>
          <p:nvPr>
            <p:ph type="pic" sz="quarter" idx="11"/>
          </p:nvPr>
        </p:nvSpPr>
        <p:spPr>
          <a:xfrm>
            <a:off x="4695372" y="1814286"/>
            <a:ext cx="2801257" cy="1407886"/>
          </a:xfrm>
          <a:custGeom>
            <a:avLst/>
            <a:gdLst>
              <a:gd name="connsiteX0" fmla="*/ 0 w 2801257"/>
              <a:gd name="connsiteY0" fmla="*/ 0 h 1407886"/>
              <a:gd name="connsiteX1" fmla="*/ 2801257 w 2801257"/>
              <a:gd name="connsiteY1" fmla="*/ 0 h 1407886"/>
              <a:gd name="connsiteX2" fmla="*/ 2801257 w 2801257"/>
              <a:gd name="connsiteY2" fmla="*/ 1407886 h 1407886"/>
              <a:gd name="connsiteX3" fmla="*/ 0 w 2801257"/>
              <a:gd name="connsiteY3" fmla="*/ 1407886 h 1407886"/>
            </a:gdLst>
            <a:ahLst/>
            <a:cxnLst>
              <a:cxn ang="0">
                <a:pos x="connsiteX0" y="connsiteY0"/>
              </a:cxn>
              <a:cxn ang="0">
                <a:pos x="connsiteX1" y="connsiteY1"/>
              </a:cxn>
              <a:cxn ang="0">
                <a:pos x="connsiteX2" y="connsiteY2"/>
              </a:cxn>
              <a:cxn ang="0">
                <a:pos x="connsiteX3" y="connsiteY3"/>
              </a:cxn>
            </a:cxnLst>
            <a:rect l="l" t="t" r="r" b="b"/>
            <a:pathLst>
              <a:path w="2801257" h="1407886">
                <a:moveTo>
                  <a:pt x="0" y="0"/>
                </a:moveTo>
                <a:lnTo>
                  <a:pt x="2801257" y="0"/>
                </a:lnTo>
                <a:lnTo>
                  <a:pt x="2801257" y="1407886"/>
                </a:lnTo>
                <a:lnTo>
                  <a:pt x="0" y="1407886"/>
                </a:lnTo>
                <a:close/>
              </a:path>
            </a:pathLst>
          </a:custGeom>
        </p:spPr>
        <p:txBody>
          <a:bodyPr wrap="square">
            <a:noAutofit/>
          </a:bodyPr>
          <a:lstStyle/>
          <a:p>
            <a:endParaRPr lang="id-ID"/>
          </a:p>
        </p:txBody>
      </p:sp>
      <p:sp>
        <p:nvSpPr>
          <p:cNvPr id="17" name="Picture Placeholder 16"/>
          <p:cNvSpPr>
            <a:spLocks noGrp="1"/>
          </p:cNvSpPr>
          <p:nvPr>
            <p:ph type="pic" sz="quarter" idx="12"/>
          </p:nvPr>
        </p:nvSpPr>
        <p:spPr>
          <a:xfrm>
            <a:off x="7728857" y="1814286"/>
            <a:ext cx="2801257" cy="1407886"/>
          </a:xfrm>
          <a:custGeom>
            <a:avLst/>
            <a:gdLst>
              <a:gd name="connsiteX0" fmla="*/ 0 w 2801257"/>
              <a:gd name="connsiteY0" fmla="*/ 0 h 1407886"/>
              <a:gd name="connsiteX1" fmla="*/ 2801257 w 2801257"/>
              <a:gd name="connsiteY1" fmla="*/ 0 h 1407886"/>
              <a:gd name="connsiteX2" fmla="*/ 2801257 w 2801257"/>
              <a:gd name="connsiteY2" fmla="*/ 1407886 h 1407886"/>
              <a:gd name="connsiteX3" fmla="*/ 0 w 2801257"/>
              <a:gd name="connsiteY3" fmla="*/ 1407886 h 1407886"/>
            </a:gdLst>
            <a:ahLst/>
            <a:cxnLst>
              <a:cxn ang="0">
                <a:pos x="connsiteX0" y="connsiteY0"/>
              </a:cxn>
              <a:cxn ang="0">
                <a:pos x="connsiteX1" y="connsiteY1"/>
              </a:cxn>
              <a:cxn ang="0">
                <a:pos x="connsiteX2" y="connsiteY2"/>
              </a:cxn>
              <a:cxn ang="0">
                <a:pos x="connsiteX3" y="connsiteY3"/>
              </a:cxn>
            </a:cxnLst>
            <a:rect l="l" t="t" r="r" b="b"/>
            <a:pathLst>
              <a:path w="2801257" h="1407886">
                <a:moveTo>
                  <a:pt x="0" y="0"/>
                </a:moveTo>
                <a:lnTo>
                  <a:pt x="2801257" y="0"/>
                </a:lnTo>
                <a:lnTo>
                  <a:pt x="2801257" y="1407886"/>
                </a:lnTo>
                <a:lnTo>
                  <a:pt x="0" y="1407886"/>
                </a:lnTo>
                <a:close/>
              </a:path>
            </a:pathLst>
          </a:custGeom>
        </p:spPr>
        <p:txBody>
          <a:bodyPr wrap="square">
            <a:noAutofit/>
          </a:bodyPr>
          <a:lstStyle/>
          <a:p>
            <a:endParaRPr lang="id-ID"/>
          </a:p>
        </p:txBody>
      </p:sp>
    </p:spTree>
    <p:extLst>
      <p:ext uri="{BB962C8B-B14F-4D97-AF65-F5344CB8AC3E}">
        <p14:creationId xmlns:p14="http://schemas.microsoft.com/office/powerpoint/2010/main" val="3212508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833259" y="304802"/>
            <a:ext cx="3439885" cy="3077028"/>
          </a:xfrm>
          <a:custGeom>
            <a:avLst/>
            <a:gdLst>
              <a:gd name="connsiteX0" fmla="*/ 0 w 3439885"/>
              <a:gd name="connsiteY0" fmla="*/ 0 h 3077028"/>
              <a:gd name="connsiteX1" fmla="*/ 3439885 w 3439885"/>
              <a:gd name="connsiteY1" fmla="*/ 0 h 3077028"/>
              <a:gd name="connsiteX2" fmla="*/ 3439885 w 3439885"/>
              <a:gd name="connsiteY2" fmla="*/ 3077028 h 3077028"/>
              <a:gd name="connsiteX3" fmla="*/ 0 w 3439885"/>
              <a:gd name="connsiteY3" fmla="*/ 3077028 h 3077028"/>
            </a:gdLst>
            <a:ahLst/>
            <a:cxnLst>
              <a:cxn ang="0">
                <a:pos x="connsiteX0" y="connsiteY0"/>
              </a:cxn>
              <a:cxn ang="0">
                <a:pos x="connsiteX1" y="connsiteY1"/>
              </a:cxn>
              <a:cxn ang="0">
                <a:pos x="connsiteX2" y="connsiteY2"/>
              </a:cxn>
              <a:cxn ang="0">
                <a:pos x="connsiteX3" y="connsiteY3"/>
              </a:cxn>
            </a:cxnLst>
            <a:rect l="l" t="t" r="r" b="b"/>
            <a:pathLst>
              <a:path w="3439885" h="3077028">
                <a:moveTo>
                  <a:pt x="0" y="0"/>
                </a:moveTo>
                <a:lnTo>
                  <a:pt x="3439885" y="0"/>
                </a:lnTo>
                <a:lnTo>
                  <a:pt x="3439885" y="3077028"/>
                </a:lnTo>
                <a:lnTo>
                  <a:pt x="0" y="3077028"/>
                </a:lnTo>
                <a:close/>
              </a:path>
            </a:pathLst>
          </a:custGeom>
        </p:spPr>
        <p:txBody>
          <a:bodyPr wrap="square">
            <a:noAutofit/>
          </a:bodyPr>
          <a:lstStyle/>
          <a:p>
            <a:endParaRPr lang="id-ID"/>
          </a:p>
        </p:txBody>
      </p:sp>
      <p:sp>
        <p:nvSpPr>
          <p:cNvPr id="14" name="Picture Placeholder 13"/>
          <p:cNvSpPr>
            <a:spLocks noGrp="1"/>
          </p:cNvSpPr>
          <p:nvPr>
            <p:ph type="pic" sz="quarter" idx="11"/>
          </p:nvPr>
        </p:nvSpPr>
        <p:spPr>
          <a:xfrm>
            <a:off x="4833258" y="3526973"/>
            <a:ext cx="3439885" cy="3077028"/>
          </a:xfrm>
          <a:custGeom>
            <a:avLst/>
            <a:gdLst>
              <a:gd name="connsiteX0" fmla="*/ 0 w 3439885"/>
              <a:gd name="connsiteY0" fmla="*/ 0 h 3077028"/>
              <a:gd name="connsiteX1" fmla="*/ 3439885 w 3439885"/>
              <a:gd name="connsiteY1" fmla="*/ 0 h 3077028"/>
              <a:gd name="connsiteX2" fmla="*/ 3439885 w 3439885"/>
              <a:gd name="connsiteY2" fmla="*/ 3077028 h 3077028"/>
              <a:gd name="connsiteX3" fmla="*/ 0 w 3439885"/>
              <a:gd name="connsiteY3" fmla="*/ 3077028 h 3077028"/>
            </a:gdLst>
            <a:ahLst/>
            <a:cxnLst>
              <a:cxn ang="0">
                <a:pos x="connsiteX0" y="connsiteY0"/>
              </a:cxn>
              <a:cxn ang="0">
                <a:pos x="connsiteX1" y="connsiteY1"/>
              </a:cxn>
              <a:cxn ang="0">
                <a:pos x="connsiteX2" y="connsiteY2"/>
              </a:cxn>
              <a:cxn ang="0">
                <a:pos x="connsiteX3" y="connsiteY3"/>
              </a:cxn>
            </a:cxnLst>
            <a:rect l="l" t="t" r="r" b="b"/>
            <a:pathLst>
              <a:path w="3439885" h="3077028">
                <a:moveTo>
                  <a:pt x="0" y="0"/>
                </a:moveTo>
                <a:lnTo>
                  <a:pt x="3439885" y="0"/>
                </a:lnTo>
                <a:lnTo>
                  <a:pt x="3439885" y="3077028"/>
                </a:lnTo>
                <a:lnTo>
                  <a:pt x="0" y="3077028"/>
                </a:lnTo>
                <a:close/>
              </a:path>
            </a:pathLst>
          </a:custGeom>
        </p:spPr>
        <p:txBody>
          <a:bodyPr wrap="square">
            <a:noAutofit/>
          </a:bodyPr>
          <a:lstStyle/>
          <a:p>
            <a:endParaRPr lang="id-ID"/>
          </a:p>
        </p:txBody>
      </p:sp>
      <p:sp>
        <p:nvSpPr>
          <p:cNvPr id="17" name="Picture Placeholder 16"/>
          <p:cNvSpPr>
            <a:spLocks noGrp="1"/>
          </p:cNvSpPr>
          <p:nvPr>
            <p:ph type="pic" sz="quarter" idx="12"/>
          </p:nvPr>
        </p:nvSpPr>
        <p:spPr>
          <a:xfrm>
            <a:off x="8418286" y="304801"/>
            <a:ext cx="3439885" cy="6299199"/>
          </a:xfrm>
          <a:custGeom>
            <a:avLst/>
            <a:gdLst>
              <a:gd name="connsiteX0" fmla="*/ 0 w 3439885"/>
              <a:gd name="connsiteY0" fmla="*/ 0 h 6299199"/>
              <a:gd name="connsiteX1" fmla="*/ 3439885 w 3439885"/>
              <a:gd name="connsiteY1" fmla="*/ 0 h 6299199"/>
              <a:gd name="connsiteX2" fmla="*/ 3439885 w 3439885"/>
              <a:gd name="connsiteY2" fmla="*/ 6299199 h 6299199"/>
              <a:gd name="connsiteX3" fmla="*/ 0 w 3439885"/>
              <a:gd name="connsiteY3" fmla="*/ 6299199 h 6299199"/>
            </a:gdLst>
            <a:ahLst/>
            <a:cxnLst>
              <a:cxn ang="0">
                <a:pos x="connsiteX0" y="connsiteY0"/>
              </a:cxn>
              <a:cxn ang="0">
                <a:pos x="connsiteX1" y="connsiteY1"/>
              </a:cxn>
              <a:cxn ang="0">
                <a:pos x="connsiteX2" y="connsiteY2"/>
              </a:cxn>
              <a:cxn ang="0">
                <a:pos x="connsiteX3" y="connsiteY3"/>
              </a:cxn>
            </a:cxnLst>
            <a:rect l="l" t="t" r="r" b="b"/>
            <a:pathLst>
              <a:path w="3439885" h="6299199">
                <a:moveTo>
                  <a:pt x="0" y="0"/>
                </a:moveTo>
                <a:lnTo>
                  <a:pt x="3439885" y="0"/>
                </a:lnTo>
                <a:lnTo>
                  <a:pt x="3439885" y="6299199"/>
                </a:lnTo>
                <a:lnTo>
                  <a:pt x="0" y="6299199"/>
                </a:lnTo>
                <a:close/>
              </a:path>
            </a:pathLst>
          </a:custGeom>
        </p:spPr>
        <p:txBody>
          <a:bodyPr wrap="square">
            <a:noAutofit/>
          </a:bodyPr>
          <a:lstStyle/>
          <a:p>
            <a:endParaRPr lang="id-ID"/>
          </a:p>
        </p:txBody>
      </p:sp>
    </p:spTree>
    <p:extLst>
      <p:ext uri="{BB962C8B-B14F-4D97-AF65-F5344CB8AC3E}">
        <p14:creationId xmlns:p14="http://schemas.microsoft.com/office/powerpoint/2010/main" val="2776457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449943" y="449944"/>
            <a:ext cx="5399314" cy="3309257"/>
          </a:xfrm>
          <a:custGeom>
            <a:avLst/>
            <a:gdLst>
              <a:gd name="connsiteX0" fmla="*/ 0 w 5399314"/>
              <a:gd name="connsiteY0" fmla="*/ 0 h 3309257"/>
              <a:gd name="connsiteX1" fmla="*/ 5399314 w 5399314"/>
              <a:gd name="connsiteY1" fmla="*/ 0 h 3309257"/>
              <a:gd name="connsiteX2" fmla="*/ 5399314 w 5399314"/>
              <a:gd name="connsiteY2" fmla="*/ 3309257 h 3309257"/>
              <a:gd name="connsiteX3" fmla="*/ 0 w 5399314"/>
              <a:gd name="connsiteY3" fmla="*/ 3309257 h 3309257"/>
            </a:gdLst>
            <a:ahLst/>
            <a:cxnLst>
              <a:cxn ang="0">
                <a:pos x="connsiteX0" y="connsiteY0"/>
              </a:cxn>
              <a:cxn ang="0">
                <a:pos x="connsiteX1" y="connsiteY1"/>
              </a:cxn>
              <a:cxn ang="0">
                <a:pos x="connsiteX2" y="connsiteY2"/>
              </a:cxn>
              <a:cxn ang="0">
                <a:pos x="connsiteX3" y="connsiteY3"/>
              </a:cxn>
            </a:cxnLst>
            <a:rect l="l" t="t" r="r" b="b"/>
            <a:pathLst>
              <a:path w="5399314" h="3309257">
                <a:moveTo>
                  <a:pt x="0" y="0"/>
                </a:moveTo>
                <a:lnTo>
                  <a:pt x="5399314" y="0"/>
                </a:lnTo>
                <a:lnTo>
                  <a:pt x="5399314" y="3309257"/>
                </a:lnTo>
                <a:lnTo>
                  <a:pt x="0" y="3309257"/>
                </a:lnTo>
                <a:close/>
              </a:path>
            </a:pathLst>
          </a:custGeom>
        </p:spPr>
        <p:txBody>
          <a:bodyPr wrap="square">
            <a:noAutofit/>
          </a:bodyPr>
          <a:lstStyle/>
          <a:p>
            <a:endParaRPr lang="id-ID"/>
          </a:p>
        </p:txBody>
      </p:sp>
      <p:sp>
        <p:nvSpPr>
          <p:cNvPr id="13" name="Picture Placeholder 12"/>
          <p:cNvSpPr>
            <a:spLocks noGrp="1"/>
          </p:cNvSpPr>
          <p:nvPr>
            <p:ph type="pic" sz="quarter" idx="11"/>
          </p:nvPr>
        </p:nvSpPr>
        <p:spPr>
          <a:xfrm>
            <a:off x="449943" y="3934309"/>
            <a:ext cx="3976914" cy="2437463"/>
          </a:xfrm>
          <a:custGeom>
            <a:avLst/>
            <a:gdLst>
              <a:gd name="connsiteX0" fmla="*/ 0 w 3976914"/>
              <a:gd name="connsiteY0" fmla="*/ 0 h 2437463"/>
              <a:gd name="connsiteX1" fmla="*/ 3976914 w 3976914"/>
              <a:gd name="connsiteY1" fmla="*/ 0 h 2437463"/>
              <a:gd name="connsiteX2" fmla="*/ 3976914 w 3976914"/>
              <a:gd name="connsiteY2" fmla="*/ 2437463 h 2437463"/>
              <a:gd name="connsiteX3" fmla="*/ 0 w 3976914"/>
              <a:gd name="connsiteY3" fmla="*/ 2437463 h 2437463"/>
            </a:gdLst>
            <a:ahLst/>
            <a:cxnLst>
              <a:cxn ang="0">
                <a:pos x="connsiteX0" y="connsiteY0"/>
              </a:cxn>
              <a:cxn ang="0">
                <a:pos x="connsiteX1" y="connsiteY1"/>
              </a:cxn>
              <a:cxn ang="0">
                <a:pos x="connsiteX2" y="connsiteY2"/>
              </a:cxn>
              <a:cxn ang="0">
                <a:pos x="connsiteX3" y="connsiteY3"/>
              </a:cxn>
            </a:cxnLst>
            <a:rect l="l" t="t" r="r" b="b"/>
            <a:pathLst>
              <a:path w="3976914" h="2437463">
                <a:moveTo>
                  <a:pt x="0" y="0"/>
                </a:moveTo>
                <a:lnTo>
                  <a:pt x="3976914" y="0"/>
                </a:lnTo>
                <a:lnTo>
                  <a:pt x="3976914" y="2437463"/>
                </a:lnTo>
                <a:lnTo>
                  <a:pt x="0" y="2437463"/>
                </a:lnTo>
                <a:close/>
              </a:path>
            </a:pathLst>
          </a:custGeom>
        </p:spPr>
        <p:txBody>
          <a:bodyPr wrap="square">
            <a:noAutofit/>
          </a:bodyPr>
          <a:lstStyle/>
          <a:p>
            <a:endParaRPr lang="id-ID"/>
          </a:p>
        </p:txBody>
      </p:sp>
    </p:spTree>
    <p:extLst>
      <p:ext uri="{BB962C8B-B14F-4D97-AF65-F5344CB8AC3E}">
        <p14:creationId xmlns:p14="http://schemas.microsoft.com/office/powerpoint/2010/main" val="429636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1"/>
            <a:ext cx="4862286" cy="6858000"/>
          </a:xfrm>
          <a:custGeom>
            <a:avLst/>
            <a:gdLst>
              <a:gd name="connsiteX0" fmla="*/ 0 w 4862286"/>
              <a:gd name="connsiteY0" fmla="*/ 0 h 6858000"/>
              <a:gd name="connsiteX1" fmla="*/ 4862286 w 4862286"/>
              <a:gd name="connsiteY1" fmla="*/ 0 h 6858000"/>
              <a:gd name="connsiteX2" fmla="*/ 4862286 w 4862286"/>
              <a:gd name="connsiteY2" fmla="*/ 6858000 h 6858000"/>
              <a:gd name="connsiteX3" fmla="*/ 0 w 4862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62286" h="6858000">
                <a:moveTo>
                  <a:pt x="0" y="0"/>
                </a:moveTo>
                <a:lnTo>
                  <a:pt x="4862286" y="0"/>
                </a:lnTo>
                <a:lnTo>
                  <a:pt x="4862286" y="6858000"/>
                </a:lnTo>
                <a:lnTo>
                  <a:pt x="0" y="6858000"/>
                </a:lnTo>
                <a:close/>
              </a:path>
            </a:pathLst>
          </a:custGeom>
        </p:spPr>
        <p:txBody>
          <a:bodyPr wrap="square">
            <a:noAutofit/>
          </a:bodyPr>
          <a:lstStyle/>
          <a:p>
            <a:endParaRPr lang="id-ID"/>
          </a:p>
        </p:txBody>
      </p:sp>
      <p:sp>
        <p:nvSpPr>
          <p:cNvPr id="13" name="Picture Placeholder 12"/>
          <p:cNvSpPr>
            <a:spLocks noGrp="1"/>
          </p:cNvSpPr>
          <p:nvPr>
            <p:ph type="pic" sz="quarter" idx="11"/>
          </p:nvPr>
        </p:nvSpPr>
        <p:spPr>
          <a:xfrm>
            <a:off x="5021943" y="3410858"/>
            <a:ext cx="7170057" cy="3447143"/>
          </a:xfrm>
          <a:custGeom>
            <a:avLst/>
            <a:gdLst>
              <a:gd name="connsiteX0" fmla="*/ 0 w 7170057"/>
              <a:gd name="connsiteY0" fmla="*/ 0 h 3447143"/>
              <a:gd name="connsiteX1" fmla="*/ 7170057 w 7170057"/>
              <a:gd name="connsiteY1" fmla="*/ 0 h 3447143"/>
              <a:gd name="connsiteX2" fmla="*/ 7170057 w 7170057"/>
              <a:gd name="connsiteY2" fmla="*/ 3447143 h 3447143"/>
              <a:gd name="connsiteX3" fmla="*/ 0 w 7170057"/>
              <a:gd name="connsiteY3" fmla="*/ 3447143 h 3447143"/>
            </a:gdLst>
            <a:ahLst/>
            <a:cxnLst>
              <a:cxn ang="0">
                <a:pos x="connsiteX0" y="connsiteY0"/>
              </a:cxn>
              <a:cxn ang="0">
                <a:pos x="connsiteX1" y="connsiteY1"/>
              </a:cxn>
              <a:cxn ang="0">
                <a:pos x="connsiteX2" y="connsiteY2"/>
              </a:cxn>
              <a:cxn ang="0">
                <a:pos x="connsiteX3" y="connsiteY3"/>
              </a:cxn>
            </a:cxnLst>
            <a:rect l="l" t="t" r="r" b="b"/>
            <a:pathLst>
              <a:path w="7170057" h="3447143">
                <a:moveTo>
                  <a:pt x="0" y="0"/>
                </a:moveTo>
                <a:lnTo>
                  <a:pt x="7170057" y="0"/>
                </a:lnTo>
                <a:lnTo>
                  <a:pt x="7170057" y="3447143"/>
                </a:lnTo>
                <a:lnTo>
                  <a:pt x="0" y="3447143"/>
                </a:lnTo>
                <a:close/>
              </a:path>
            </a:pathLst>
          </a:custGeom>
        </p:spPr>
        <p:txBody>
          <a:bodyPr wrap="square">
            <a:noAutofit/>
          </a:bodyPr>
          <a:lstStyle/>
          <a:p>
            <a:endParaRPr lang="id-ID"/>
          </a:p>
        </p:txBody>
      </p:sp>
    </p:spTree>
    <p:extLst>
      <p:ext uri="{BB962C8B-B14F-4D97-AF65-F5344CB8AC3E}">
        <p14:creationId xmlns:p14="http://schemas.microsoft.com/office/powerpoint/2010/main" val="8505851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562850" y="400050"/>
            <a:ext cx="3867150" cy="5715000"/>
          </a:xfrm>
          <a:custGeom>
            <a:avLst/>
            <a:gdLst>
              <a:gd name="connsiteX0" fmla="*/ 0 w 3867150"/>
              <a:gd name="connsiteY0" fmla="*/ 0 h 5715000"/>
              <a:gd name="connsiteX1" fmla="*/ 3867150 w 3867150"/>
              <a:gd name="connsiteY1" fmla="*/ 0 h 5715000"/>
              <a:gd name="connsiteX2" fmla="*/ 3867150 w 3867150"/>
              <a:gd name="connsiteY2" fmla="*/ 5715000 h 5715000"/>
              <a:gd name="connsiteX3" fmla="*/ 0 w 3867150"/>
              <a:gd name="connsiteY3" fmla="*/ 5715000 h 5715000"/>
            </a:gdLst>
            <a:ahLst/>
            <a:cxnLst>
              <a:cxn ang="0">
                <a:pos x="connsiteX0" y="connsiteY0"/>
              </a:cxn>
              <a:cxn ang="0">
                <a:pos x="connsiteX1" y="connsiteY1"/>
              </a:cxn>
              <a:cxn ang="0">
                <a:pos x="connsiteX2" y="connsiteY2"/>
              </a:cxn>
              <a:cxn ang="0">
                <a:pos x="connsiteX3" y="connsiteY3"/>
              </a:cxn>
            </a:cxnLst>
            <a:rect l="l" t="t" r="r" b="b"/>
            <a:pathLst>
              <a:path w="3867150" h="5715000">
                <a:moveTo>
                  <a:pt x="0" y="0"/>
                </a:moveTo>
                <a:lnTo>
                  <a:pt x="3867150" y="0"/>
                </a:lnTo>
                <a:lnTo>
                  <a:pt x="3867150" y="5715000"/>
                </a:lnTo>
                <a:lnTo>
                  <a:pt x="0" y="5715000"/>
                </a:lnTo>
                <a:close/>
              </a:path>
            </a:pathLst>
          </a:custGeom>
        </p:spPr>
        <p:txBody>
          <a:bodyPr wrap="square">
            <a:noAutofit/>
          </a:bodyPr>
          <a:lstStyle/>
          <a:p>
            <a:endParaRPr lang="id-ID"/>
          </a:p>
        </p:txBody>
      </p:sp>
    </p:spTree>
    <p:extLst>
      <p:ext uri="{BB962C8B-B14F-4D97-AF65-F5344CB8AC3E}">
        <p14:creationId xmlns:p14="http://schemas.microsoft.com/office/powerpoint/2010/main" val="142581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95085" y="551543"/>
            <a:ext cx="3556000" cy="5747657"/>
          </a:xfrm>
          <a:custGeom>
            <a:avLst/>
            <a:gdLst>
              <a:gd name="connsiteX0" fmla="*/ 0 w 3556000"/>
              <a:gd name="connsiteY0" fmla="*/ 0 h 5747657"/>
              <a:gd name="connsiteX1" fmla="*/ 3556000 w 3556000"/>
              <a:gd name="connsiteY1" fmla="*/ 0 h 5747657"/>
              <a:gd name="connsiteX2" fmla="*/ 3556000 w 3556000"/>
              <a:gd name="connsiteY2" fmla="*/ 5747657 h 5747657"/>
              <a:gd name="connsiteX3" fmla="*/ 0 w 3556000"/>
              <a:gd name="connsiteY3" fmla="*/ 5747657 h 5747657"/>
            </a:gdLst>
            <a:ahLst/>
            <a:cxnLst>
              <a:cxn ang="0">
                <a:pos x="connsiteX0" y="connsiteY0"/>
              </a:cxn>
              <a:cxn ang="0">
                <a:pos x="connsiteX1" y="connsiteY1"/>
              </a:cxn>
              <a:cxn ang="0">
                <a:pos x="connsiteX2" y="connsiteY2"/>
              </a:cxn>
              <a:cxn ang="0">
                <a:pos x="connsiteX3" y="connsiteY3"/>
              </a:cxn>
            </a:cxnLst>
            <a:rect l="l" t="t" r="r" b="b"/>
            <a:pathLst>
              <a:path w="3556000" h="5747657">
                <a:moveTo>
                  <a:pt x="0" y="0"/>
                </a:moveTo>
                <a:lnTo>
                  <a:pt x="3556000" y="0"/>
                </a:lnTo>
                <a:lnTo>
                  <a:pt x="3556000" y="5747657"/>
                </a:lnTo>
                <a:lnTo>
                  <a:pt x="0" y="5747657"/>
                </a:lnTo>
                <a:close/>
              </a:path>
            </a:pathLst>
          </a:custGeom>
        </p:spPr>
        <p:txBody>
          <a:bodyPr wrap="square">
            <a:noAutofit/>
          </a:bodyPr>
          <a:lstStyle/>
          <a:p>
            <a:endParaRPr lang="id-ID"/>
          </a:p>
        </p:txBody>
      </p:sp>
    </p:spTree>
    <p:extLst>
      <p:ext uri="{BB962C8B-B14F-4D97-AF65-F5344CB8AC3E}">
        <p14:creationId xmlns:p14="http://schemas.microsoft.com/office/powerpoint/2010/main" val="11449509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29772" y="475343"/>
            <a:ext cx="11132457" cy="5907315"/>
          </a:xfrm>
          <a:custGeom>
            <a:avLst/>
            <a:gdLst>
              <a:gd name="connsiteX0" fmla="*/ 0 w 11132457"/>
              <a:gd name="connsiteY0" fmla="*/ 0 h 5907315"/>
              <a:gd name="connsiteX1" fmla="*/ 11132457 w 11132457"/>
              <a:gd name="connsiteY1" fmla="*/ 0 h 5907315"/>
              <a:gd name="connsiteX2" fmla="*/ 11132457 w 11132457"/>
              <a:gd name="connsiteY2" fmla="*/ 5907315 h 5907315"/>
              <a:gd name="connsiteX3" fmla="*/ 0 w 11132457"/>
              <a:gd name="connsiteY3" fmla="*/ 5907315 h 5907315"/>
            </a:gdLst>
            <a:ahLst/>
            <a:cxnLst>
              <a:cxn ang="0">
                <a:pos x="connsiteX0" y="connsiteY0"/>
              </a:cxn>
              <a:cxn ang="0">
                <a:pos x="connsiteX1" y="connsiteY1"/>
              </a:cxn>
              <a:cxn ang="0">
                <a:pos x="connsiteX2" y="connsiteY2"/>
              </a:cxn>
              <a:cxn ang="0">
                <a:pos x="connsiteX3" y="connsiteY3"/>
              </a:cxn>
            </a:cxnLst>
            <a:rect l="l" t="t" r="r" b="b"/>
            <a:pathLst>
              <a:path w="11132457" h="5907315">
                <a:moveTo>
                  <a:pt x="0" y="0"/>
                </a:moveTo>
                <a:lnTo>
                  <a:pt x="11132457" y="0"/>
                </a:lnTo>
                <a:lnTo>
                  <a:pt x="11132457" y="5907315"/>
                </a:lnTo>
                <a:lnTo>
                  <a:pt x="0" y="5907315"/>
                </a:lnTo>
                <a:close/>
              </a:path>
            </a:pathLst>
          </a:custGeom>
        </p:spPr>
        <p:txBody>
          <a:bodyPr wrap="square">
            <a:noAutofit/>
          </a:bodyPr>
          <a:lstStyle/>
          <a:p>
            <a:endParaRPr lang="id-ID"/>
          </a:p>
        </p:txBody>
      </p:sp>
    </p:spTree>
    <p:extLst>
      <p:ext uri="{BB962C8B-B14F-4D97-AF65-F5344CB8AC3E}">
        <p14:creationId xmlns:p14="http://schemas.microsoft.com/office/powerpoint/2010/main" val="33796307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93486" y="3730172"/>
            <a:ext cx="3062514" cy="2467428"/>
          </a:xfrm>
          <a:custGeom>
            <a:avLst/>
            <a:gdLst>
              <a:gd name="connsiteX0" fmla="*/ 0 w 3062514"/>
              <a:gd name="connsiteY0" fmla="*/ 0 h 2467428"/>
              <a:gd name="connsiteX1" fmla="*/ 3062514 w 3062514"/>
              <a:gd name="connsiteY1" fmla="*/ 0 h 2467428"/>
              <a:gd name="connsiteX2" fmla="*/ 3062514 w 3062514"/>
              <a:gd name="connsiteY2" fmla="*/ 2467428 h 2467428"/>
              <a:gd name="connsiteX3" fmla="*/ 0 w 3062514"/>
              <a:gd name="connsiteY3" fmla="*/ 2467428 h 2467428"/>
            </a:gdLst>
            <a:ahLst/>
            <a:cxnLst>
              <a:cxn ang="0">
                <a:pos x="connsiteX0" y="connsiteY0"/>
              </a:cxn>
              <a:cxn ang="0">
                <a:pos x="connsiteX1" y="connsiteY1"/>
              </a:cxn>
              <a:cxn ang="0">
                <a:pos x="connsiteX2" y="connsiteY2"/>
              </a:cxn>
              <a:cxn ang="0">
                <a:pos x="connsiteX3" y="connsiteY3"/>
              </a:cxn>
            </a:cxnLst>
            <a:rect l="l" t="t" r="r" b="b"/>
            <a:pathLst>
              <a:path w="3062514" h="2467428">
                <a:moveTo>
                  <a:pt x="0" y="0"/>
                </a:moveTo>
                <a:lnTo>
                  <a:pt x="3062514" y="0"/>
                </a:lnTo>
                <a:lnTo>
                  <a:pt x="3062514" y="2467428"/>
                </a:lnTo>
                <a:lnTo>
                  <a:pt x="0" y="2467428"/>
                </a:lnTo>
                <a:close/>
              </a:path>
            </a:pathLst>
          </a:custGeom>
        </p:spPr>
        <p:txBody>
          <a:bodyPr wrap="square">
            <a:noAutofit/>
          </a:bodyPr>
          <a:lstStyle/>
          <a:p>
            <a:endParaRPr lang="id-ID"/>
          </a:p>
        </p:txBody>
      </p:sp>
      <p:sp>
        <p:nvSpPr>
          <p:cNvPr id="15" name="Picture Placeholder 14"/>
          <p:cNvSpPr>
            <a:spLocks noGrp="1"/>
          </p:cNvSpPr>
          <p:nvPr>
            <p:ph type="pic" sz="quarter" idx="11"/>
          </p:nvPr>
        </p:nvSpPr>
        <p:spPr>
          <a:xfrm>
            <a:off x="4180115" y="3730172"/>
            <a:ext cx="3062514" cy="2467428"/>
          </a:xfrm>
          <a:custGeom>
            <a:avLst/>
            <a:gdLst>
              <a:gd name="connsiteX0" fmla="*/ 0 w 3062514"/>
              <a:gd name="connsiteY0" fmla="*/ 0 h 2467428"/>
              <a:gd name="connsiteX1" fmla="*/ 3062514 w 3062514"/>
              <a:gd name="connsiteY1" fmla="*/ 0 h 2467428"/>
              <a:gd name="connsiteX2" fmla="*/ 3062514 w 3062514"/>
              <a:gd name="connsiteY2" fmla="*/ 2467428 h 2467428"/>
              <a:gd name="connsiteX3" fmla="*/ 0 w 3062514"/>
              <a:gd name="connsiteY3" fmla="*/ 2467428 h 2467428"/>
            </a:gdLst>
            <a:ahLst/>
            <a:cxnLst>
              <a:cxn ang="0">
                <a:pos x="connsiteX0" y="connsiteY0"/>
              </a:cxn>
              <a:cxn ang="0">
                <a:pos x="connsiteX1" y="connsiteY1"/>
              </a:cxn>
              <a:cxn ang="0">
                <a:pos x="connsiteX2" y="connsiteY2"/>
              </a:cxn>
              <a:cxn ang="0">
                <a:pos x="connsiteX3" y="connsiteY3"/>
              </a:cxn>
            </a:cxnLst>
            <a:rect l="l" t="t" r="r" b="b"/>
            <a:pathLst>
              <a:path w="3062514" h="2467428">
                <a:moveTo>
                  <a:pt x="0" y="0"/>
                </a:moveTo>
                <a:lnTo>
                  <a:pt x="3062514" y="0"/>
                </a:lnTo>
                <a:lnTo>
                  <a:pt x="3062514" y="2467428"/>
                </a:lnTo>
                <a:lnTo>
                  <a:pt x="0" y="2467428"/>
                </a:lnTo>
                <a:close/>
              </a:path>
            </a:pathLst>
          </a:custGeom>
        </p:spPr>
        <p:txBody>
          <a:bodyPr wrap="square">
            <a:noAutofit/>
          </a:bodyPr>
          <a:lstStyle/>
          <a:p>
            <a:endParaRPr lang="id-ID"/>
          </a:p>
        </p:txBody>
      </p:sp>
      <p:sp>
        <p:nvSpPr>
          <p:cNvPr id="16" name="Picture Placeholder 15"/>
          <p:cNvSpPr>
            <a:spLocks noGrp="1"/>
          </p:cNvSpPr>
          <p:nvPr>
            <p:ph type="pic" sz="quarter" idx="12"/>
          </p:nvPr>
        </p:nvSpPr>
        <p:spPr>
          <a:xfrm>
            <a:off x="7866744" y="3730172"/>
            <a:ext cx="3062514" cy="2467428"/>
          </a:xfrm>
          <a:custGeom>
            <a:avLst/>
            <a:gdLst>
              <a:gd name="connsiteX0" fmla="*/ 0 w 3062514"/>
              <a:gd name="connsiteY0" fmla="*/ 0 h 2467428"/>
              <a:gd name="connsiteX1" fmla="*/ 3062514 w 3062514"/>
              <a:gd name="connsiteY1" fmla="*/ 0 h 2467428"/>
              <a:gd name="connsiteX2" fmla="*/ 3062514 w 3062514"/>
              <a:gd name="connsiteY2" fmla="*/ 2467428 h 2467428"/>
              <a:gd name="connsiteX3" fmla="*/ 0 w 3062514"/>
              <a:gd name="connsiteY3" fmla="*/ 2467428 h 2467428"/>
            </a:gdLst>
            <a:ahLst/>
            <a:cxnLst>
              <a:cxn ang="0">
                <a:pos x="connsiteX0" y="connsiteY0"/>
              </a:cxn>
              <a:cxn ang="0">
                <a:pos x="connsiteX1" y="connsiteY1"/>
              </a:cxn>
              <a:cxn ang="0">
                <a:pos x="connsiteX2" y="connsiteY2"/>
              </a:cxn>
              <a:cxn ang="0">
                <a:pos x="connsiteX3" y="connsiteY3"/>
              </a:cxn>
            </a:cxnLst>
            <a:rect l="l" t="t" r="r" b="b"/>
            <a:pathLst>
              <a:path w="3062514" h="2467428">
                <a:moveTo>
                  <a:pt x="0" y="0"/>
                </a:moveTo>
                <a:lnTo>
                  <a:pt x="3062514" y="0"/>
                </a:lnTo>
                <a:lnTo>
                  <a:pt x="3062514" y="2467428"/>
                </a:lnTo>
                <a:lnTo>
                  <a:pt x="0" y="2467428"/>
                </a:lnTo>
                <a:close/>
              </a:path>
            </a:pathLst>
          </a:custGeom>
        </p:spPr>
        <p:txBody>
          <a:bodyPr wrap="square">
            <a:noAutofit/>
          </a:bodyPr>
          <a:lstStyle/>
          <a:p>
            <a:endParaRPr lang="id-ID"/>
          </a:p>
        </p:txBody>
      </p:sp>
    </p:spTree>
    <p:extLst>
      <p:ext uri="{BB962C8B-B14F-4D97-AF65-F5344CB8AC3E}">
        <p14:creationId xmlns:p14="http://schemas.microsoft.com/office/powerpoint/2010/main" val="2009882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22514" y="391886"/>
            <a:ext cx="4949372" cy="2859314"/>
          </a:xfrm>
          <a:custGeom>
            <a:avLst/>
            <a:gdLst>
              <a:gd name="connsiteX0" fmla="*/ 0 w 4949372"/>
              <a:gd name="connsiteY0" fmla="*/ 0 h 2859314"/>
              <a:gd name="connsiteX1" fmla="*/ 4949372 w 4949372"/>
              <a:gd name="connsiteY1" fmla="*/ 0 h 2859314"/>
              <a:gd name="connsiteX2" fmla="*/ 4949372 w 4949372"/>
              <a:gd name="connsiteY2" fmla="*/ 2859314 h 2859314"/>
              <a:gd name="connsiteX3" fmla="*/ 0 w 4949372"/>
              <a:gd name="connsiteY3" fmla="*/ 2859314 h 2859314"/>
            </a:gdLst>
            <a:ahLst/>
            <a:cxnLst>
              <a:cxn ang="0">
                <a:pos x="connsiteX0" y="connsiteY0"/>
              </a:cxn>
              <a:cxn ang="0">
                <a:pos x="connsiteX1" y="connsiteY1"/>
              </a:cxn>
              <a:cxn ang="0">
                <a:pos x="connsiteX2" y="connsiteY2"/>
              </a:cxn>
              <a:cxn ang="0">
                <a:pos x="connsiteX3" y="connsiteY3"/>
              </a:cxn>
            </a:cxnLst>
            <a:rect l="l" t="t" r="r" b="b"/>
            <a:pathLst>
              <a:path w="4949372" h="2859314">
                <a:moveTo>
                  <a:pt x="0" y="0"/>
                </a:moveTo>
                <a:lnTo>
                  <a:pt x="4949372" y="0"/>
                </a:lnTo>
                <a:lnTo>
                  <a:pt x="4949372" y="2859314"/>
                </a:lnTo>
                <a:lnTo>
                  <a:pt x="0" y="2859314"/>
                </a:lnTo>
                <a:close/>
              </a:path>
            </a:pathLst>
          </a:custGeom>
        </p:spPr>
        <p:txBody>
          <a:bodyPr wrap="square">
            <a:noAutofit/>
          </a:bodyPr>
          <a:lstStyle/>
          <a:p>
            <a:endParaRPr lang="id-ID"/>
          </a:p>
        </p:txBody>
      </p:sp>
      <p:sp>
        <p:nvSpPr>
          <p:cNvPr id="14" name="Picture Placeholder 13"/>
          <p:cNvSpPr>
            <a:spLocks noGrp="1"/>
          </p:cNvSpPr>
          <p:nvPr>
            <p:ph type="pic" sz="quarter" idx="11"/>
          </p:nvPr>
        </p:nvSpPr>
        <p:spPr>
          <a:xfrm>
            <a:off x="522514" y="3512458"/>
            <a:ext cx="4949372" cy="2859314"/>
          </a:xfrm>
          <a:custGeom>
            <a:avLst/>
            <a:gdLst>
              <a:gd name="connsiteX0" fmla="*/ 0 w 4949372"/>
              <a:gd name="connsiteY0" fmla="*/ 0 h 2859314"/>
              <a:gd name="connsiteX1" fmla="*/ 4949372 w 4949372"/>
              <a:gd name="connsiteY1" fmla="*/ 0 h 2859314"/>
              <a:gd name="connsiteX2" fmla="*/ 4949372 w 4949372"/>
              <a:gd name="connsiteY2" fmla="*/ 2859314 h 2859314"/>
              <a:gd name="connsiteX3" fmla="*/ 0 w 4949372"/>
              <a:gd name="connsiteY3" fmla="*/ 2859314 h 2859314"/>
            </a:gdLst>
            <a:ahLst/>
            <a:cxnLst>
              <a:cxn ang="0">
                <a:pos x="connsiteX0" y="connsiteY0"/>
              </a:cxn>
              <a:cxn ang="0">
                <a:pos x="connsiteX1" y="connsiteY1"/>
              </a:cxn>
              <a:cxn ang="0">
                <a:pos x="connsiteX2" y="connsiteY2"/>
              </a:cxn>
              <a:cxn ang="0">
                <a:pos x="connsiteX3" y="connsiteY3"/>
              </a:cxn>
            </a:cxnLst>
            <a:rect l="l" t="t" r="r" b="b"/>
            <a:pathLst>
              <a:path w="4949372" h="2859314">
                <a:moveTo>
                  <a:pt x="0" y="0"/>
                </a:moveTo>
                <a:lnTo>
                  <a:pt x="4949372" y="0"/>
                </a:lnTo>
                <a:lnTo>
                  <a:pt x="4949372" y="2859314"/>
                </a:lnTo>
                <a:lnTo>
                  <a:pt x="0" y="2859314"/>
                </a:lnTo>
                <a:close/>
              </a:path>
            </a:pathLst>
          </a:custGeom>
        </p:spPr>
        <p:txBody>
          <a:bodyPr wrap="square">
            <a:noAutofit/>
          </a:bodyPr>
          <a:lstStyle/>
          <a:p>
            <a:endParaRPr lang="id-ID"/>
          </a:p>
        </p:txBody>
      </p:sp>
    </p:spTree>
    <p:extLst>
      <p:ext uri="{BB962C8B-B14F-4D97-AF65-F5344CB8AC3E}">
        <p14:creationId xmlns:p14="http://schemas.microsoft.com/office/powerpoint/2010/main" val="335616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F050F908-85D4-40EE-BB74-AB3A0C025D45}" type="datetimeFigureOut">
              <a:rPr lang="id-ID" smtClean="0"/>
              <a:t>05/08/2022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3601780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80571" y="609600"/>
            <a:ext cx="3773715" cy="5413829"/>
          </a:xfrm>
          <a:custGeom>
            <a:avLst/>
            <a:gdLst>
              <a:gd name="connsiteX0" fmla="*/ 0 w 3773715"/>
              <a:gd name="connsiteY0" fmla="*/ 0 h 5413829"/>
              <a:gd name="connsiteX1" fmla="*/ 3773715 w 3773715"/>
              <a:gd name="connsiteY1" fmla="*/ 0 h 5413829"/>
              <a:gd name="connsiteX2" fmla="*/ 3773715 w 3773715"/>
              <a:gd name="connsiteY2" fmla="*/ 5413829 h 5413829"/>
              <a:gd name="connsiteX3" fmla="*/ 0 w 3773715"/>
              <a:gd name="connsiteY3" fmla="*/ 5413829 h 5413829"/>
            </a:gdLst>
            <a:ahLst/>
            <a:cxnLst>
              <a:cxn ang="0">
                <a:pos x="connsiteX0" y="connsiteY0"/>
              </a:cxn>
              <a:cxn ang="0">
                <a:pos x="connsiteX1" y="connsiteY1"/>
              </a:cxn>
              <a:cxn ang="0">
                <a:pos x="connsiteX2" y="connsiteY2"/>
              </a:cxn>
              <a:cxn ang="0">
                <a:pos x="connsiteX3" y="connsiteY3"/>
              </a:cxn>
            </a:cxnLst>
            <a:rect l="l" t="t" r="r" b="b"/>
            <a:pathLst>
              <a:path w="3773715" h="5413829">
                <a:moveTo>
                  <a:pt x="0" y="0"/>
                </a:moveTo>
                <a:lnTo>
                  <a:pt x="3773715" y="0"/>
                </a:lnTo>
                <a:lnTo>
                  <a:pt x="3773715" y="5413829"/>
                </a:lnTo>
                <a:lnTo>
                  <a:pt x="0" y="5413829"/>
                </a:lnTo>
                <a:close/>
              </a:path>
            </a:pathLst>
          </a:custGeom>
        </p:spPr>
        <p:txBody>
          <a:bodyPr wrap="square">
            <a:noAutofit/>
          </a:bodyPr>
          <a:lstStyle/>
          <a:p>
            <a:endParaRPr lang="id-ID"/>
          </a:p>
        </p:txBody>
      </p:sp>
      <p:sp>
        <p:nvSpPr>
          <p:cNvPr id="13" name="Picture Placeholder 12"/>
          <p:cNvSpPr>
            <a:spLocks noGrp="1"/>
          </p:cNvSpPr>
          <p:nvPr>
            <p:ph type="pic" sz="quarter" idx="11"/>
          </p:nvPr>
        </p:nvSpPr>
        <p:spPr>
          <a:xfrm>
            <a:off x="4702628" y="609601"/>
            <a:ext cx="3773715" cy="2873829"/>
          </a:xfrm>
          <a:custGeom>
            <a:avLst/>
            <a:gdLst>
              <a:gd name="connsiteX0" fmla="*/ 0 w 3773715"/>
              <a:gd name="connsiteY0" fmla="*/ 0 h 2873829"/>
              <a:gd name="connsiteX1" fmla="*/ 3773715 w 3773715"/>
              <a:gd name="connsiteY1" fmla="*/ 0 h 2873829"/>
              <a:gd name="connsiteX2" fmla="*/ 3773715 w 3773715"/>
              <a:gd name="connsiteY2" fmla="*/ 2873829 h 2873829"/>
              <a:gd name="connsiteX3" fmla="*/ 0 w 3773715"/>
              <a:gd name="connsiteY3" fmla="*/ 2873829 h 2873829"/>
            </a:gdLst>
            <a:ahLst/>
            <a:cxnLst>
              <a:cxn ang="0">
                <a:pos x="connsiteX0" y="connsiteY0"/>
              </a:cxn>
              <a:cxn ang="0">
                <a:pos x="connsiteX1" y="connsiteY1"/>
              </a:cxn>
              <a:cxn ang="0">
                <a:pos x="connsiteX2" y="connsiteY2"/>
              </a:cxn>
              <a:cxn ang="0">
                <a:pos x="connsiteX3" y="connsiteY3"/>
              </a:cxn>
            </a:cxnLst>
            <a:rect l="l" t="t" r="r" b="b"/>
            <a:pathLst>
              <a:path w="3773715" h="2873829">
                <a:moveTo>
                  <a:pt x="0" y="0"/>
                </a:moveTo>
                <a:lnTo>
                  <a:pt x="3773715" y="0"/>
                </a:lnTo>
                <a:lnTo>
                  <a:pt x="3773715" y="2873829"/>
                </a:lnTo>
                <a:lnTo>
                  <a:pt x="0" y="2873829"/>
                </a:lnTo>
                <a:close/>
              </a:path>
            </a:pathLst>
          </a:custGeom>
        </p:spPr>
        <p:txBody>
          <a:bodyPr wrap="square">
            <a:noAutofit/>
          </a:bodyPr>
          <a:lstStyle/>
          <a:p>
            <a:endParaRPr lang="id-ID"/>
          </a:p>
        </p:txBody>
      </p:sp>
    </p:spTree>
    <p:extLst>
      <p:ext uri="{BB962C8B-B14F-4D97-AF65-F5344CB8AC3E}">
        <p14:creationId xmlns:p14="http://schemas.microsoft.com/office/powerpoint/2010/main" val="30296302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4895850" cy="6858000"/>
          </a:xfrm>
          <a:custGeom>
            <a:avLst/>
            <a:gdLst>
              <a:gd name="connsiteX0" fmla="*/ 0 w 4895850"/>
              <a:gd name="connsiteY0" fmla="*/ 0 h 6858000"/>
              <a:gd name="connsiteX1" fmla="*/ 4895850 w 4895850"/>
              <a:gd name="connsiteY1" fmla="*/ 0 h 6858000"/>
              <a:gd name="connsiteX2" fmla="*/ 4895850 w 4895850"/>
              <a:gd name="connsiteY2" fmla="*/ 6858000 h 6858000"/>
              <a:gd name="connsiteX3" fmla="*/ 0 w 48958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95850" h="6858000">
                <a:moveTo>
                  <a:pt x="0" y="0"/>
                </a:moveTo>
                <a:lnTo>
                  <a:pt x="4895850" y="0"/>
                </a:lnTo>
                <a:lnTo>
                  <a:pt x="4895850" y="6858000"/>
                </a:lnTo>
                <a:lnTo>
                  <a:pt x="0" y="6858000"/>
                </a:lnTo>
                <a:close/>
              </a:path>
            </a:pathLst>
          </a:custGeom>
        </p:spPr>
        <p:txBody>
          <a:bodyPr wrap="square">
            <a:noAutofit/>
          </a:bodyPr>
          <a:lstStyle/>
          <a:p>
            <a:endParaRPr lang="id-ID"/>
          </a:p>
        </p:txBody>
      </p:sp>
    </p:spTree>
    <p:extLst>
      <p:ext uri="{BB962C8B-B14F-4D97-AF65-F5344CB8AC3E}">
        <p14:creationId xmlns:p14="http://schemas.microsoft.com/office/powerpoint/2010/main" val="907327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896100" y="838200"/>
            <a:ext cx="4381500" cy="2952750"/>
          </a:xfrm>
          <a:custGeom>
            <a:avLst/>
            <a:gdLst>
              <a:gd name="connsiteX0" fmla="*/ 0 w 4381500"/>
              <a:gd name="connsiteY0" fmla="*/ 0 h 2952750"/>
              <a:gd name="connsiteX1" fmla="*/ 4381500 w 4381500"/>
              <a:gd name="connsiteY1" fmla="*/ 0 h 2952750"/>
              <a:gd name="connsiteX2" fmla="*/ 4381500 w 4381500"/>
              <a:gd name="connsiteY2" fmla="*/ 2952750 h 2952750"/>
              <a:gd name="connsiteX3" fmla="*/ 0 w 4381500"/>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4381500" h="2952750">
                <a:moveTo>
                  <a:pt x="0" y="0"/>
                </a:moveTo>
                <a:lnTo>
                  <a:pt x="4381500" y="0"/>
                </a:lnTo>
                <a:lnTo>
                  <a:pt x="4381500" y="2952750"/>
                </a:lnTo>
                <a:lnTo>
                  <a:pt x="0" y="2952750"/>
                </a:lnTo>
                <a:close/>
              </a:path>
            </a:pathLst>
          </a:custGeom>
        </p:spPr>
        <p:txBody>
          <a:bodyPr wrap="square">
            <a:noAutofit/>
          </a:bodyPr>
          <a:lstStyle/>
          <a:p>
            <a:endParaRPr lang="id-ID"/>
          </a:p>
        </p:txBody>
      </p:sp>
    </p:spTree>
    <p:extLst>
      <p:ext uri="{BB962C8B-B14F-4D97-AF65-F5344CB8AC3E}">
        <p14:creationId xmlns:p14="http://schemas.microsoft.com/office/powerpoint/2010/main" val="4221046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820636" y="3317988"/>
            <a:ext cx="1915886" cy="2917371"/>
          </a:xfrm>
          <a:custGeom>
            <a:avLst/>
            <a:gdLst>
              <a:gd name="connsiteX0" fmla="*/ 0 w 1915886"/>
              <a:gd name="connsiteY0" fmla="*/ 0 h 2917371"/>
              <a:gd name="connsiteX1" fmla="*/ 1915886 w 1915886"/>
              <a:gd name="connsiteY1" fmla="*/ 0 h 2917371"/>
              <a:gd name="connsiteX2" fmla="*/ 1915886 w 1915886"/>
              <a:gd name="connsiteY2" fmla="*/ 2917371 h 2917371"/>
              <a:gd name="connsiteX3" fmla="*/ 0 w 1915886"/>
              <a:gd name="connsiteY3" fmla="*/ 2917371 h 2917371"/>
            </a:gdLst>
            <a:ahLst/>
            <a:cxnLst>
              <a:cxn ang="0">
                <a:pos x="connsiteX0" y="connsiteY0"/>
              </a:cxn>
              <a:cxn ang="0">
                <a:pos x="connsiteX1" y="connsiteY1"/>
              </a:cxn>
              <a:cxn ang="0">
                <a:pos x="connsiteX2" y="connsiteY2"/>
              </a:cxn>
              <a:cxn ang="0">
                <a:pos x="connsiteX3" y="connsiteY3"/>
              </a:cxn>
            </a:cxnLst>
            <a:rect l="l" t="t" r="r" b="b"/>
            <a:pathLst>
              <a:path w="1915886" h="2917371">
                <a:moveTo>
                  <a:pt x="0" y="0"/>
                </a:moveTo>
                <a:lnTo>
                  <a:pt x="1915886" y="0"/>
                </a:lnTo>
                <a:lnTo>
                  <a:pt x="1915886" y="2917371"/>
                </a:lnTo>
                <a:lnTo>
                  <a:pt x="0" y="2917371"/>
                </a:lnTo>
                <a:close/>
              </a:path>
            </a:pathLst>
          </a:custGeom>
        </p:spPr>
        <p:txBody>
          <a:bodyPr wrap="square">
            <a:noAutofit/>
          </a:bodyPr>
          <a:lstStyle/>
          <a:p>
            <a:endParaRPr lang="id-ID"/>
          </a:p>
        </p:txBody>
      </p:sp>
      <p:sp>
        <p:nvSpPr>
          <p:cNvPr id="16" name="Picture Placeholder 15"/>
          <p:cNvSpPr>
            <a:spLocks noGrp="1"/>
          </p:cNvSpPr>
          <p:nvPr>
            <p:ph type="pic" sz="quarter" idx="11"/>
          </p:nvPr>
        </p:nvSpPr>
        <p:spPr>
          <a:xfrm>
            <a:off x="4032250" y="3317987"/>
            <a:ext cx="1915886" cy="2917371"/>
          </a:xfrm>
          <a:custGeom>
            <a:avLst/>
            <a:gdLst>
              <a:gd name="connsiteX0" fmla="*/ 0 w 1915886"/>
              <a:gd name="connsiteY0" fmla="*/ 0 h 2917371"/>
              <a:gd name="connsiteX1" fmla="*/ 1915886 w 1915886"/>
              <a:gd name="connsiteY1" fmla="*/ 0 h 2917371"/>
              <a:gd name="connsiteX2" fmla="*/ 1915886 w 1915886"/>
              <a:gd name="connsiteY2" fmla="*/ 2917371 h 2917371"/>
              <a:gd name="connsiteX3" fmla="*/ 0 w 1915886"/>
              <a:gd name="connsiteY3" fmla="*/ 2917371 h 2917371"/>
            </a:gdLst>
            <a:ahLst/>
            <a:cxnLst>
              <a:cxn ang="0">
                <a:pos x="connsiteX0" y="connsiteY0"/>
              </a:cxn>
              <a:cxn ang="0">
                <a:pos x="connsiteX1" y="connsiteY1"/>
              </a:cxn>
              <a:cxn ang="0">
                <a:pos x="connsiteX2" y="connsiteY2"/>
              </a:cxn>
              <a:cxn ang="0">
                <a:pos x="connsiteX3" y="connsiteY3"/>
              </a:cxn>
            </a:cxnLst>
            <a:rect l="l" t="t" r="r" b="b"/>
            <a:pathLst>
              <a:path w="1915886" h="2917371">
                <a:moveTo>
                  <a:pt x="0" y="0"/>
                </a:moveTo>
                <a:lnTo>
                  <a:pt x="1915886" y="0"/>
                </a:lnTo>
                <a:lnTo>
                  <a:pt x="1915886" y="2917371"/>
                </a:lnTo>
                <a:lnTo>
                  <a:pt x="0" y="2917371"/>
                </a:lnTo>
                <a:close/>
              </a:path>
            </a:pathLst>
          </a:custGeom>
        </p:spPr>
        <p:txBody>
          <a:bodyPr wrap="square">
            <a:noAutofit/>
          </a:bodyPr>
          <a:lstStyle/>
          <a:p>
            <a:endParaRPr lang="id-ID"/>
          </a:p>
        </p:txBody>
      </p:sp>
      <p:sp>
        <p:nvSpPr>
          <p:cNvPr id="20" name="Picture Placeholder 19"/>
          <p:cNvSpPr>
            <a:spLocks noGrp="1"/>
          </p:cNvSpPr>
          <p:nvPr>
            <p:ph type="pic" sz="quarter" idx="12"/>
          </p:nvPr>
        </p:nvSpPr>
        <p:spPr>
          <a:xfrm>
            <a:off x="6243864" y="3317987"/>
            <a:ext cx="1915886" cy="2917371"/>
          </a:xfrm>
          <a:custGeom>
            <a:avLst/>
            <a:gdLst>
              <a:gd name="connsiteX0" fmla="*/ 0 w 1915886"/>
              <a:gd name="connsiteY0" fmla="*/ 0 h 2917371"/>
              <a:gd name="connsiteX1" fmla="*/ 1915886 w 1915886"/>
              <a:gd name="connsiteY1" fmla="*/ 0 h 2917371"/>
              <a:gd name="connsiteX2" fmla="*/ 1915886 w 1915886"/>
              <a:gd name="connsiteY2" fmla="*/ 2917371 h 2917371"/>
              <a:gd name="connsiteX3" fmla="*/ 0 w 1915886"/>
              <a:gd name="connsiteY3" fmla="*/ 2917371 h 2917371"/>
            </a:gdLst>
            <a:ahLst/>
            <a:cxnLst>
              <a:cxn ang="0">
                <a:pos x="connsiteX0" y="connsiteY0"/>
              </a:cxn>
              <a:cxn ang="0">
                <a:pos x="connsiteX1" y="connsiteY1"/>
              </a:cxn>
              <a:cxn ang="0">
                <a:pos x="connsiteX2" y="connsiteY2"/>
              </a:cxn>
              <a:cxn ang="0">
                <a:pos x="connsiteX3" y="connsiteY3"/>
              </a:cxn>
            </a:cxnLst>
            <a:rect l="l" t="t" r="r" b="b"/>
            <a:pathLst>
              <a:path w="1915886" h="2917371">
                <a:moveTo>
                  <a:pt x="0" y="0"/>
                </a:moveTo>
                <a:lnTo>
                  <a:pt x="1915886" y="0"/>
                </a:lnTo>
                <a:lnTo>
                  <a:pt x="1915886" y="2917371"/>
                </a:lnTo>
                <a:lnTo>
                  <a:pt x="0" y="2917371"/>
                </a:lnTo>
                <a:close/>
              </a:path>
            </a:pathLst>
          </a:custGeom>
        </p:spPr>
        <p:txBody>
          <a:bodyPr wrap="square">
            <a:noAutofit/>
          </a:bodyPr>
          <a:lstStyle/>
          <a:p>
            <a:endParaRPr lang="id-ID" dirty="0"/>
          </a:p>
        </p:txBody>
      </p:sp>
      <p:sp>
        <p:nvSpPr>
          <p:cNvPr id="21" name="Picture Placeholder 20"/>
          <p:cNvSpPr>
            <a:spLocks noGrp="1"/>
          </p:cNvSpPr>
          <p:nvPr>
            <p:ph type="pic" sz="quarter" idx="13"/>
          </p:nvPr>
        </p:nvSpPr>
        <p:spPr>
          <a:xfrm>
            <a:off x="8455478" y="3317987"/>
            <a:ext cx="1915886" cy="2917371"/>
          </a:xfrm>
          <a:custGeom>
            <a:avLst/>
            <a:gdLst>
              <a:gd name="connsiteX0" fmla="*/ 0 w 1915886"/>
              <a:gd name="connsiteY0" fmla="*/ 0 h 2917371"/>
              <a:gd name="connsiteX1" fmla="*/ 1915886 w 1915886"/>
              <a:gd name="connsiteY1" fmla="*/ 0 h 2917371"/>
              <a:gd name="connsiteX2" fmla="*/ 1915886 w 1915886"/>
              <a:gd name="connsiteY2" fmla="*/ 2917371 h 2917371"/>
              <a:gd name="connsiteX3" fmla="*/ 0 w 1915886"/>
              <a:gd name="connsiteY3" fmla="*/ 2917371 h 2917371"/>
            </a:gdLst>
            <a:ahLst/>
            <a:cxnLst>
              <a:cxn ang="0">
                <a:pos x="connsiteX0" y="connsiteY0"/>
              </a:cxn>
              <a:cxn ang="0">
                <a:pos x="connsiteX1" y="connsiteY1"/>
              </a:cxn>
              <a:cxn ang="0">
                <a:pos x="connsiteX2" y="connsiteY2"/>
              </a:cxn>
              <a:cxn ang="0">
                <a:pos x="connsiteX3" y="connsiteY3"/>
              </a:cxn>
            </a:cxnLst>
            <a:rect l="l" t="t" r="r" b="b"/>
            <a:pathLst>
              <a:path w="1915886" h="2917371">
                <a:moveTo>
                  <a:pt x="0" y="0"/>
                </a:moveTo>
                <a:lnTo>
                  <a:pt x="1915886" y="0"/>
                </a:lnTo>
                <a:lnTo>
                  <a:pt x="1915886" y="2917371"/>
                </a:lnTo>
                <a:lnTo>
                  <a:pt x="0" y="2917371"/>
                </a:lnTo>
                <a:close/>
              </a:path>
            </a:pathLst>
          </a:custGeom>
        </p:spPr>
        <p:txBody>
          <a:bodyPr wrap="square">
            <a:noAutofit/>
          </a:bodyPr>
          <a:lstStyle/>
          <a:p>
            <a:endParaRPr lang="id-ID" dirty="0"/>
          </a:p>
        </p:txBody>
      </p:sp>
    </p:spTree>
    <p:extLst>
      <p:ext uri="{BB962C8B-B14F-4D97-AF65-F5344CB8AC3E}">
        <p14:creationId xmlns:p14="http://schemas.microsoft.com/office/powerpoint/2010/main" val="40726896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6386286" y="894443"/>
            <a:ext cx="2425700" cy="3022600"/>
          </a:xfrm>
          <a:custGeom>
            <a:avLst/>
            <a:gdLst>
              <a:gd name="connsiteX0" fmla="*/ 0 w 2425700"/>
              <a:gd name="connsiteY0" fmla="*/ 0 h 3022600"/>
              <a:gd name="connsiteX1" fmla="*/ 2425700 w 2425700"/>
              <a:gd name="connsiteY1" fmla="*/ 0 h 3022600"/>
              <a:gd name="connsiteX2" fmla="*/ 2425700 w 2425700"/>
              <a:gd name="connsiteY2" fmla="*/ 3022600 h 3022600"/>
              <a:gd name="connsiteX3" fmla="*/ 0 w 2425700"/>
              <a:gd name="connsiteY3" fmla="*/ 3022600 h 3022600"/>
            </a:gdLst>
            <a:ahLst/>
            <a:cxnLst>
              <a:cxn ang="0">
                <a:pos x="connsiteX0" y="connsiteY0"/>
              </a:cxn>
              <a:cxn ang="0">
                <a:pos x="connsiteX1" y="connsiteY1"/>
              </a:cxn>
              <a:cxn ang="0">
                <a:pos x="connsiteX2" y="connsiteY2"/>
              </a:cxn>
              <a:cxn ang="0">
                <a:pos x="connsiteX3" y="connsiteY3"/>
              </a:cxn>
            </a:cxnLst>
            <a:rect l="l" t="t" r="r" b="b"/>
            <a:pathLst>
              <a:path w="2425700" h="3022600">
                <a:moveTo>
                  <a:pt x="0" y="0"/>
                </a:moveTo>
                <a:lnTo>
                  <a:pt x="2425700" y="0"/>
                </a:lnTo>
                <a:lnTo>
                  <a:pt x="2425700" y="3022600"/>
                </a:lnTo>
                <a:lnTo>
                  <a:pt x="0" y="3022600"/>
                </a:lnTo>
                <a:close/>
              </a:path>
            </a:pathLst>
          </a:custGeom>
        </p:spPr>
        <p:txBody>
          <a:bodyPr wrap="square">
            <a:noAutofit/>
          </a:bodyPr>
          <a:lstStyle/>
          <a:p>
            <a:endParaRPr lang="id-ID"/>
          </a:p>
        </p:txBody>
      </p:sp>
      <p:sp>
        <p:nvSpPr>
          <p:cNvPr id="15" name="Picture Placeholder 14"/>
          <p:cNvSpPr>
            <a:spLocks noGrp="1"/>
          </p:cNvSpPr>
          <p:nvPr>
            <p:ph type="pic" sz="quarter" idx="11"/>
          </p:nvPr>
        </p:nvSpPr>
        <p:spPr>
          <a:xfrm>
            <a:off x="8955315" y="894443"/>
            <a:ext cx="2425700" cy="1821543"/>
          </a:xfrm>
          <a:custGeom>
            <a:avLst/>
            <a:gdLst>
              <a:gd name="connsiteX0" fmla="*/ 0 w 2425700"/>
              <a:gd name="connsiteY0" fmla="*/ 0 h 1821543"/>
              <a:gd name="connsiteX1" fmla="*/ 2425700 w 2425700"/>
              <a:gd name="connsiteY1" fmla="*/ 0 h 1821543"/>
              <a:gd name="connsiteX2" fmla="*/ 2425700 w 2425700"/>
              <a:gd name="connsiteY2" fmla="*/ 1821543 h 1821543"/>
              <a:gd name="connsiteX3" fmla="*/ 0 w 2425700"/>
              <a:gd name="connsiteY3" fmla="*/ 1821543 h 1821543"/>
            </a:gdLst>
            <a:ahLst/>
            <a:cxnLst>
              <a:cxn ang="0">
                <a:pos x="connsiteX0" y="connsiteY0"/>
              </a:cxn>
              <a:cxn ang="0">
                <a:pos x="connsiteX1" y="connsiteY1"/>
              </a:cxn>
              <a:cxn ang="0">
                <a:pos x="connsiteX2" y="connsiteY2"/>
              </a:cxn>
              <a:cxn ang="0">
                <a:pos x="connsiteX3" y="connsiteY3"/>
              </a:cxn>
            </a:cxnLst>
            <a:rect l="l" t="t" r="r" b="b"/>
            <a:pathLst>
              <a:path w="2425700" h="1821543">
                <a:moveTo>
                  <a:pt x="0" y="0"/>
                </a:moveTo>
                <a:lnTo>
                  <a:pt x="2425700" y="0"/>
                </a:lnTo>
                <a:lnTo>
                  <a:pt x="2425700" y="1821543"/>
                </a:lnTo>
                <a:lnTo>
                  <a:pt x="0" y="1821543"/>
                </a:lnTo>
                <a:close/>
              </a:path>
            </a:pathLst>
          </a:custGeom>
        </p:spPr>
        <p:txBody>
          <a:bodyPr wrap="square">
            <a:noAutofit/>
          </a:bodyPr>
          <a:lstStyle/>
          <a:p>
            <a:endParaRPr lang="id-ID"/>
          </a:p>
        </p:txBody>
      </p:sp>
      <p:sp>
        <p:nvSpPr>
          <p:cNvPr id="18" name="Picture Placeholder 17"/>
          <p:cNvSpPr>
            <a:spLocks noGrp="1"/>
          </p:cNvSpPr>
          <p:nvPr>
            <p:ph type="pic" sz="quarter" idx="12"/>
          </p:nvPr>
        </p:nvSpPr>
        <p:spPr>
          <a:xfrm>
            <a:off x="6386286" y="4056743"/>
            <a:ext cx="2425700" cy="1821543"/>
          </a:xfrm>
          <a:custGeom>
            <a:avLst/>
            <a:gdLst>
              <a:gd name="connsiteX0" fmla="*/ 0 w 2425700"/>
              <a:gd name="connsiteY0" fmla="*/ 0 h 1821543"/>
              <a:gd name="connsiteX1" fmla="*/ 2425700 w 2425700"/>
              <a:gd name="connsiteY1" fmla="*/ 0 h 1821543"/>
              <a:gd name="connsiteX2" fmla="*/ 2425700 w 2425700"/>
              <a:gd name="connsiteY2" fmla="*/ 1821543 h 1821543"/>
              <a:gd name="connsiteX3" fmla="*/ 0 w 2425700"/>
              <a:gd name="connsiteY3" fmla="*/ 1821543 h 1821543"/>
            </a:gdLst>
            <a:ahLst/>
            <a:cxnLst>
              <a:cxn ang="0">
                <a:pos x="connsiteX0" y="connsiteY0"/>
              </a:cxn>
              <a:cxn ang="0">
                <a:pos x="connsiteX1" y="connsiteY1"/>
              </a:cxn>
              <a:cxn ang="0">
                <a:pos x="connsiteX2" y="connsiteY2"/>
              </a:cxn>
              <a:cxn ang="0">
                <a:pos x="connsiteX3" y="connsiteY3"/>
              </a:cxn>
            </a:cxnLst>
            <a:rect l="l" t="t" r="r" b="b"/>
            <a:pathLst>
              <a:path w="2425700" h="1821543">
                <a:moveTo>
                  <a:pt x="0" y="0"/>
                </a:moveTo>
                <a:lnTo>
                  <a:pt x="2425700" y="0"/>
                </a:lnTo>
                <a:lnTo>
                  <a:pt x="2425700" y="1821543"/>
                </a:lnTo>
                <a:lnTo>
                  <a:pt x="0" y="1821543"/>
                </a:lnTo>
                <a:close/>
              </a:path>
            </a:pathLst>
          </a:custGeom>
        </p:spPr>
        <p:txBody>
          <a:bodyPr wrap="square">
            <a:noAutofit/>
          </a:bodyPr>
          <a:lstStyle/>
          <a:p>
            <a:endParaRPr lang="id-ID"/>
          </a:p>
        </p:txBody>
      </p:sp>
      <p:sp>
        <p:nvSpPr>
          <p:cNvPr id="21" name="Picture Placeholder 20"/>
          <p:cNvSpPr>
            <a:spLocks noGrp="1"/>
          </p:cNvSpPr>
          <p:nvPr>
            <p:ph type="pic" sz="quarter" idx="13"/>
          </p:nvPr>
        </p:nvSpPr>
        <p:spPr>
          <a:xfrm>
            <a:off x="8955315" y="2855686"/>
            <a:ext cx="2425700" cy="3022600"/>
          </a:xfrm>
          <a:custGeom>
            <a:avLst/>
            <a:gdLst>
              <a:gd name="connsiteX0" fmla="*/ 0 w 2425700"/>
              <a:gd name="connsiteY0" fmla="*/ 0 h 3022600"/>
              <a:gd name="connsiteX1" fmla="*/ 2425700 w 2425700"/>
              <a:gd name="connsiteY1" fmla="*/ 0 h 3022600"/>
              <a:gd name="connsiteX2" fmla="*/ 2425700 w 2425700"/>
              <a:gd name="connsiteY2" fmla="*/ 3022600 h 3022600"/>
              <a:gd name="connsiteX3" fmla="*/ 0 w 2425700"/>
              <a:gd name="connsiteY3" fmla="*/ 3022600 h 3022600"/>
            </a:gdLst>
            <a:ahLst/>
            <a:cxnLst>
              <a:cxn ang="0">
                <a:pos x="connsiteX0" y="connsiteY0"/>
              </a:cxn>
              <a:cxn ang="0">
                <a:pos x="connsiteX1" y="connsiteY1"/>
              </a:cxn>
              <a:cxn ang="0">
                <a:pos x="connsiteX2" y="connsiteY2"/>
              </a:cxn>
              <a:cxn ang="0">
                <a:pos x="connsiteX3" y="connsiteY3"/>
              </a:cxn>
            </a:cxnLst>
            <a:rect l="l" t="t" r="r" b="b"/>
            <a:pathLst>
              <a:path w="2425700" h="3022600">
                <a:moveTo>
                  <a:pt x="0" y="0"/>
                </a:moveTo>
                <a:lnTo>
                  <a:pt x="2425700" y="0"/>
                </a:lnTo>
                <a:lnTo>
                  <a:pt x="2425700" y="3022600"/>
                </a:lnTo>
                <a:lnTo>
                  <a:pt x="0" y="3022600"/>
                </a:lnTo>
                <a:close/>
              </a:path>
            </a:pathLst>
          </a:custGeom>
        </p:spPr>
        <p:txBody>
          <a:bodyPr wrap="square">
            <a:noAutofit/>
          </a:bodyPr>
          <a:lstStyle/>
          <a:p>
            <a:endParaRPr lang="id-ID"/>
          </a:p>
        </p:txBody>
      </p:sp>
    </p:spTree>
    <p:extLst>
      <p:ext uri="{BB962C8B-B14F-4D97-AF65-F5344CB8AC3E}">
        <p14:creationId xmlns:p14="http://schemas.microsoft.com/office/powerpoint/2010/main" val="28902393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0F908-85D4-40EE-BB74-AB3A0C025D45}" type="datetimeFigureOut">
              <a:rPr lang="id-ID" smtClean="0"/>
              <a:t>05/08/2022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196304906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0F908-85D4-40EE-BB74-AB3A0C025D45}" type="datetimeFigureOut">
              <a:rPr lang="id-ID" smtClean="0"/>
              <a:t>05/08/2022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42773353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F050F908-85D4-40EE-BB74-AB3A0C025D45}" type="datetimeFigureOut">
              <a:rPr lang="id-ID" smtClean="0"/>
              <a:t>05/08/2022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20663285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F050F908-85D4-40EE-BB74-AB3A0C025D45}" type="datetimeFigureOut">
              <a:rPr lang="id-ID" smtClean="0"/>
              <a:t>05/08/2022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20565571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8"/>
          <p:cNvSpPr>
            <a:spLocks noGrp="1"/>
          </p:cNvSpPr>
          <p:nvPr>
            <p:ph type="pic" sz="quarter" idx="10"/>
          </p:nvPr>
        </p:nvSpPr>
        <p:spPr>
          <a:xfrm>
            <a:off x="7097486" y="0"/>
            <a:ext cx="5094514" cy="6858000"/>
          </a:xfrm>
          <a:custGeom>
            <a:avLst/>
            <a:gdLst>
              <a:gd name="connsiteX0" fmla="*/ 0 w 4895850"/>
              <a:gd name="connsiteY0" fmla="*/ 0 h 6858000"/>
              <a:gd name="connsiteX1" fmla="*/ 4895850 w 4895850"/>
              <a:gd name="connsiteY1" fmla="*/ 0 h 6858000"/>
              <a:gd name="connsiteX2" fmla="*/ 4895850 w 4895850"/>
              <a:gd name="connsiteY2" fmla="*/ 6858000 h 6858000"/>
              <a:gd name="connsiteX3" fmla="*/ 0 w 48958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95850" h="6858000">
                <a:moveTo>
                  <a:pt x="0" y="0"/>
                </a:moveTo>
                <a:lnTo>
                  <a:pt x="4895850" y="0"/>
                </a:lnTo>
                <a:lnTo>
                  <a:pt x="4895850" y="6858000"/>
                </a:lnTo>
                <a:lnTo>
                  <a:pt x="0" y="6858000"/>
                </a:lnTo>
                <a:close/>
              </a:path>
            </a:pathLst>
          </a:custGeom>
        </p:spPr>
        <p:txBody>
          <a:bodyPr wrap="square">
            <a:noAutofit/>
          </a:bodyPr>
          <a:lstStyle/>
          <a:p>
            <a:endParaRPr lang="id-ID"/>
          </a:p>
        </p:txBody>
      </p:sp>
    </p:spTree>
    <p:extLst>
      <p:ext uri="{BB962C8B-B14F-4D97-AF65-F5344CB8AC3E}">
        <p14:creationId xmlns:p14="http://schemas.microsoft.com/office/powerpoint/2010/main" val="49742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50F908-85D4-40EE-BB74-AB3A0C025D45}" type="datetimeFigureOut">
              <a:rPr lang="id-ID" smtClean="0"/>
              <a:t>05/08/2022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26354988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08000" y="522514"/>
            <a:ext cx="6516914" cy="2743200"/>
          </a:xfrm>
          <a:custGeom>
            <a:avLst/>
            <a:gdLst>
              <a:gd name="connsiteX0" fmla="*/ 0 w 6516914"/>
              <a:gd name="connsiteY0" fmla="*/ 0 h 2743200"/>
              <a:gd name="connsiteX1" fmla="*/ 6516914 w 6516914"/>
              <a:gd name="connsiteY1" fmla="*/ 0 h 2743200"/>
              <a:gd name="connsiteX2" fmla="*/ 6516914 w 6516914"/>
              <a:gd name="connsiteY2" fmla="*/ 2743200 h 2743200"/>
              <a:gd name="connsiteX3" fmla="*/ 0 w 6516914"/>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6516914" h="2743200">
                <a:moveTo>
                  <a:pt x="0" y="0"/>
                </a:moveTo>
                <a:lnTo>
                  <a:pt x="6516914" y="0"/>
                </a:lnTo>
                <a:lnTo>
                  <a:pt x="6516914" y="2743200"/>
                </a:lnTo>
                <a:lnTo>
                  <a:pt x="0" y="2743200"/>
                </a:lnTo>
                <a:close/>
              </a:path>
            </a:pathLst>
          </a:custGeom>
        </p:spPr>
        <p:txBody>
          <a:bodyPr wrap="square">
            <a:noAutofit/>
          </a:bodyPr>
          <a:lstStyle/>
          <a:p>
            <a:endParaRPr lang="id-ID"/>
          </a:p>
        </p:txBody>
      </p:sp>
      <p:sp>
        <p:nvSpPr>
          <p:cNvPr id="13" name="Picture Placeholder 12"/>
          <p:cNvSpPr>
            <a:spLocks noGrp="1"/>
          </p:cNvSpPr>
          <p:nvPr>
            <p:ph type="pic" sz="quarter" idx="11"/>
          </p:nvPr>
        </p:nvSpPr>
        <p:spPr>
          <a:xfrm>
            <a:off x="7576457" y="522514"/>
            <a:ext cx="2569028" cy="2743200"/>
          </a:xfrm>
          <a:custGeom>
            <a:avLst/>
            <a:gdLst>
              <a:gd name="connsiteX0" fmla="*/ 0 w 2569028"/>
              <a:gd name="connsiteY0" fmla="*/ 0 h 2743200"/>
              <a:gd name="connsiteX1" fmla="*/ 2569028 w 2569028"/>
              <a:gd name="connsiteY1" fmla="*/ 0 h 2743200"/>
              <a:gd name="connsiteX2" fmla="*/ 2569028 w 2569028"/>
              <a:gd name="connsiteY2" fmla="*/ 2743200 h 2743200"/>
              <a:gd name="connsiteX3" fmla="*/ 0 w 2569028"/>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2569028" h="2743200">
                <a:moveTo>
                  <a:pt x="0" y="0"/>
                </a:moveTo>
                <a:lnTo>
                  <a:pt x="2569028" y="0"/>
                </a:lnTo>
                <a:lnTo>
                  <a:pt x="2569028" y="2743200"/>
                </a:lnTo>
                <a:lnTo>
                  <a:pt x="0" y="2743200"/>
                </a:lnTo>
                <a:close/>
              </a:path>
            </a:pathLst>
          </a:custGeom>
        </p:spPr>
        <p:txBody>
          <a:bodyPr wrap="square">
            <a:noAutofit/>
          </a:bodyPr>
          <a:lstStyle/>
          <a:p>
            <a:endParaRPr lang="id-ID"/>
          </a:p>
        </p:txBody>
      </p:sp>
    </p:spTree>
    <p:extLst>
      <p:ext uri="{BB962C8B-B14F-4D97-AF65-F5344CB8AC3E}">
        <p14:creationId xmlns:p14="http://schemas.microsoft.com/office/powerpoint/2010/main" val="184412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F050F908-85D4-40EE-BB74-AB3A0C025D45}" type="datetimeFigureOut">
              <a:rPr lang="id-ID" smtClean="0"/>
              <a:t>05/08/2022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235906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F050F908-85D4-40EE-BB74-AB3A0C025D45}" type="datetimeFigureOut">
              <a:rPr lang="id-ID" smtClean="0"/>
              <a:t>05/08/2022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6615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F050F908-85D4-40EE-BB74-AB3A0C025D45}" type="datetimeFigureOut">
              <a:rPr lang="id-ID" smtClean="0"/>
              <a:t>05/08/2022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254252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0F908-85D4-40EE-BB74-AB3A0C025D45}" type="datetimeFigureOut">
              <a:rPr lang="id-ID" smtClean="0"/>
              <a:t>05/08/2022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20B1DDC-14DB-4EB4-ACD6-990800618532}" type="slidenum">
              <a:rPr lang="id-ID" smtClean="0"/>
              <a:t>‹#›</a:t>
            </a:fld>
            <a:endParaRPr lang="id-ID"/>
          </a:p>
        </p:txBody>
      </p:sp>
    </p:spTree>
    <p:extLst>
      <p:ext uri="{BB962C8B-B14F-4D97-AF65-F5344CB8AC3E}">
        <p14:creationId xmlns:p14="http://schemas.microsoft.com/office/powerpoint/2010/main" val="38945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67394" y="2"/>
            <a:ext cx="4426857" cy="6633027"/>
          </a:xfrm>
          <a:custGeom>
            <a:avLst/>
            <a:gdLst>
              <a:gd name="connsiteX0" fmla="*/ 2743199 w 4426857"/>
              <a:gd name="connsiteY0" fmla="*/ 5617027 h 6633027"/>
              <a:gd name="connsiteX1" fmla="*/ 3512456 w 4426857"/>
              <a:gd name="connsiteY1" fmla="*/ 5617027 h 6633027"/>
              <a:gd name="connsiteX2" fmla="*/ 3512456 w 4426857"/>
              <a:gd name="connsiteY2" fmla="*/ 6545941 h 6633027"/>
              <a:gd name="connsiteX3" fmla="*/ 2743199 w 4426857"/>
              <a:gd name="connsiteY3" fmla="*/ 6545941 h 6633027"/>
              <a:gd name="connsiteX4" fmla="*/ 914399 w 4426857"/>
              <a:gd name="connsiteY4" fmla="*/ 5225142 h 6633027"/>
              <a:gd name="connsiteX5" fmla="*/ 1683656 w 4426857"/>
              <a:gd name="connsiteY5" fmla="*/ 5225142 h 6633027"/>
              <a:gd name="connsiteX6" fmla="*/ 1683656 w 4426857"/>
              <a:gd name="connsiteY6" fmla="*/ 6154056 h 6633027"/>
              <a:gd name="connsiteX7" fmla="*/ 914399 w 4426857"/>
              <a:gd name="connsiteY7" fmla="*/ 6154056 h 6633027"/>
              <a:gd name="connsiteX8" fmla="*/ 1828800 w 4426857"/>
              <a:gd name="connsiteY8" fmla="*/ 1509485 h 6633027"/>
              <a:gd name="connsiteX9" fmla="*/ 2598057 w 4426857"/>
              <a:gd name="connsiteY9" fmla="*/ 1509485 h 6633027"/>
              <a:gd name="connsiteX10" fmla="*/ 2598057 w 4426857"/>
              <a:gd name="connsiteY10" fmla="*/ 6633027 h 6633027"/>
              <a:gd name="connsiteX11" fmla="*/ 1828800 w 4426857"/>
              <a:gd name="connsiteY11" fmla="*/ 6633027 h 6633027"/>
              <a:gd name="connsiteX12" fmla="*/ 3657600 w 4426857"/>
              <a:gd name="connsiteY12" fmla="*/ 1378856 h 6633027"/>
              <a:gd name="connsiteX13" fmla="*/ 4426857 w 4426857"/>
              <a:gd name="connsiteY13" fmla="*/ 1378856 h 6633027"/>
              <a:gd name="connsiteX14" fmla="*/ 4426857 w 4426857"/>
              <a:gd name="connsiteY14" fmla="*/ 6502398 h 6633027"/>
              <a:gd name="connsiteX15" fmla="*/ 3657600 w 4426857"/>
              <a:gd name="connsiteY15" fmla="*/ 6502398 h 6633027"/>
              <a:gd name="connsiteX16" fmla="*/ 0 w 4426857"/>
              <a:gd name="connsiteY16" fmla="*/ 928914 h 6633027"/>
              <a:gd name="connsiteX17" fmla="*/ 769257 w 4426857"/>
              <a:gd name="connsiteY17" fmla="*/ 928914 h 6633027"/>
              <a:gd name="connsiteX18" fmla="*/ 769257 w 4426857"/>
              <a:gd name="connsiteY18" fmla="*/ 6052456 h 6633027"/>
              <a:gd name="connsiteX19" fmla="*/ 0 w 4426857"/>
              <a:gd name="connsiteY19" fmla="*/ 6052456 h 6633027"/>
              <a:gd name="connsiteX20" fmla="*/ 1828800 w 4426857"/>
              <a:gd name="connsiteY20" fmla="*/ 464456 h 6633027"/>
              <a:gd name="connsiteX21" fmla="*/ 2598057 w 4426857"/>
              <a:gd name="connsiteY21" fmla="*/ 464456 h 6633027"/>
              <a:gd name="connsiteX22" fmla="*/ 2598057 w 4426857"/>
              <a:gd name="connsiteY22" fmla="*/ 1393370 h 6633027"/>
              <a:gd name="connsiteX23" fmla="*/ 1828800 w 4426857"/>
              <a:gd name="connsiteY23" fmla="*/ 1393370 h 6633027"/>
              <a:gd name="connsiteX24" fmla="*/ 2743200 w 4426857"/>
              <a:gd name="connsiteY24" fmla="*/ 377370 h 6633027"/>
              <a:gd name="connsiteX25" fmla="*/ 3512457 w 4426857"/>
              <a:gd name="connsiteY25" fmla="*/ 377370 h 6633027"/>
              <a:gd name="connsiteX26" fmla="*/ 3512457 w 4426857"/>
              <a:gd name="connsiteY26" fmla="*/ 5500912 h 6633027"/>
              <a:gd name="connsiteX27" fmla="*/ 2743200 w 4426857"/>
              <a:gd name="connsiteY27" fmla="*/ 5500912 h 6633027"/>
              <a:gd name="connsiteX28" fmla="*/ 3657600 w 4426857"/>
              <a:gd name="connsiteY28" fmla="*/ 348342 h 6633027"/>
              <a:gd name="connsiteX29" fmla="*/ 4426857 w 4426857"/>
              <a:gd name="connsiteY29" fmla="*/ 348342 h 6633027"/>
              <a:gd name="connsiteX30" fmla="*/ 4426857 w 4426857"/>
              <a:gd name="connsiteY30" fmla="*/ 1277256 h 6633027"/>
              <a:gd name="connsiteX31" fmla="*/ 3657600 w 4426857"/>
              <a:gd name="connsiteY31" fmla="*/ 1277256 h 6633027"/>
              <a:gd name="connsiteX32" fmla="*/ 914400 w 4426857"/>
              <a:gd name="connsiteY32" fmla="*/ 0 h 6633027"/>
              <a:gd name="connsiteX33" fmla="*/ 1683657 w 4426857"/>
              <a:gd name="connsiteY33" fmla="*/ 0 h 6633027"/>
              <a:gd name="connsiteX34" fmla="*/ 1683657 w 4426857"/>
              <a:gd name="connsiteY34" fmla="*/ 5123542 h 6633027"/>
              <a:gd name="connsiteX35" fmla="*/ 914400 w 4426857"/>
              <a:gd name="connsiteY35" fmla="*/ 5123542 h 663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426857" h="6633027">
                <a:moveTo>
                  <a:pt x="2743199" y="5617027"/>
                </a:moveTo>
                <a:lnTo>
                  <a:pt x="3512456" y="5617027"/>
                </a:lnTo>
                <a:lnTo>
                  <a:pt x="3512456" y="6545941"/>
                </a:lnTo>
                <a:lnTo>
                  <a:pt x="2743199" y="6545941"/>
                </a:lnTo>
                <a:close/>
                <a:moveTo>
                  <a:pt x="914399" y="5225142"/>
                </a:moveTo>
                <a:lnTo>
                  <a:pt x="1683656" y="5225142"/>
                </a:lnTo>
                <a:lnTo>
                  <a:pt x="1683656" y="6154056"/>
                </a:lnTo>
                <a:lnTo>
                  <a:pt x="914399" y="6154056"/>
                </a:lnTo>
                <a:close/>
                <a:moveTo>
                  <a:pt x="1828800" y="1509485"/>
                </a:moveTo>
                <a:lnTo>
                  <a:pt x="2598057" y="1509485"/>
                </a:lnTo>
                <a:lnTo>
                  <a:pt x="2598057" y="6633027"/>
                </a:lnTo>
                <a:lnTo>
                  <a:pt x="1828800" y="6633027"/>
                </a:lnTo>
                <a:close/>
                <a:moveTo>
                  <a:pt x="3657600" y="1378856"/>
                </a:moveTo>
                <a:lnTo>
                  <a:pt x="4426857" y="1378856"/>
                </a:lnTo>
                <a:lnTo>
                  <a:pt x="4426857" y="6502398"/>
                </a:lnTo>
                <a:lnTo>
                  <a:pt x="3657600" y="6502398"/>
                </a:lnTo>
                <a:close/>
                <a:moveTo>
                  <a:pt x="0" y="928914"/>
                </a:moveTo>
                <a:lnTo>
                  <a:pt x="769257" y="928914"/>
                </a:lnTo>
                <a:lnTo>
                  <a:pt x="769257" y="6052456"/>
                </a:lnTo>
                <a:lnTo>
                  <a:pt x="0" y="6052456"/>
                </a:lnTo>
                <a:close/>
                <a:moveTo>
                  <a:pt x="1828800" y="464456"/>
                </a:moveTo>
                <a:lnTo>
                  <a:pt x="2598057" y="464456"/>
                </a:lnTo>
                <a:lnTo>
                  <a:pt x="2598057" y="1393370"/>
                </a:lnTo>
                <a:lnTo>
                  <a:pt x="1828800" y="1393370"/>
                </a:lnTo>
                <a:close/>
                <a:moveTo>
                  <a:pt x="2743200" y="377370"/>
                </a:moveTo>
                <a:lnTo>
                  <a:pt x="3512457" y="377370"/>
                </a:lnTo>
                <a:lnTo>
                  <a:pt x="3512457" y="5500912"/>
                </a:lnTo>
                <a:lnTo>
                  <a:pt x="2743200" y="5500912"/>
                </a:lnTo>
                <a:close/>
                <a:moveTo>
                  <a:pt x="3657600" y="348342"/>
                </a:moveTo>
                <a:lnTo>
                  <a:pt x="4426857" y="348342"/>
                </a:lnTo>
                <a:lnTo>
                  <a:pt x="4426857" y="1277256"/>
                </a:lnTo>
                <a:lnTo>
                  <a:pt x="3657600" y="1277256"/>
                </a:lnTo>
                <a:close/>
                <a:moveTo>
                  <a:pt x="914400" y="0"/>
                </a:moveTo>
                <a:lnTo>
                  <a:pt x="1683657" y="0"/>
                </a:lnTo>
                <a:lnTo>
                  <a:pt x="1683657" y="5123542"/>
                </a:lnTo>
                <a:lnTo>
                  <a:pt x="914400" y="5123542"/>
                </a:lnTo>
                <a:close/>
              </a:path>
            </a:pathLst>
          </a:custGeom>
        </p:spPr>
        <p:txBody>
          <a:bodyPr wrap="square">
            <a:noAutofit/>
          </a:bodyPr>
          <a:lstStyle/>
          <a:p>
            <a:endParaRPr lang="id-ID"/>
          </a:p>
        </p:txBody>
      </p:sp>
    </p:spTree>
    <p:extLst>
      <p:ext uri="{BB962C8B-B14F-4D97-AF65-F5344CB8AC3E}">
        <p14:creationId xmlns:p14="http://schemas.microsoft.com/office/powerpoint/2010/main" val="29804226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0F908-85D4-40EE-BB74-AB3A0C025D45}" type="datetimeFigureOut">
              <a:rPr lang="id-ID" smtClean="0"/>
              <a:t>05/08/2022</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B1DDC-14DB-4EB4-ACD6-990800618532}" type="slidenum">
              <a:rPr lang="id-ID" smtClean="0"/>
              <a:t>‹#›</a:t>
            </a:fld>
            <a:endParaRPr lang="id-ID"/>
          </a:p>
        </p:txBody>
      </p:sp>
    </p:spTree>
    <p:extLst>
      <p:ext uri="{BB962C8B-B14F-4D97-AF65-F5344CB8AC3E}">
        <p14:creationId xmlns:p14="http://schemas.microsoft.com/office/powerpoint/2010/main" val="377571186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88" r:id="rId9"/>
    <p:sldLayoutId id="2147483687" r:id="rId10"/>
    <p:sldLayoutId id="2147483686" r:id="rId11"/>
    <p:sldLayoutId id="2147483685" r:id="rId12"/>
    <p:sldLayoutId id="2147483684" r:id="rId13"/>
    <p:sldLayoutId id="2147483683" r:id="rId14"/>
    <p:sldLayoutId id="2147483682" r:id="rId15"/>
    <p:sldLayoutId id="2147483681" r:id="rId16"/>
    <p:sldLayoutId id="2147483680" r:id="rId17"/>
    <p:sldLayoutId id="2147483679" r:id="rId18"/>
    <p:sldLayoutId id="2147483678" r:id="rId19"/>
    <p:sldLayoutId id="2147483677" r:id="rId20"/>
    <p:sldLayoutId id="2147483676" r:id="rId21"/>
    <p:sldLayoutId id="2147483675" r:id="rId22"/>
    <p:sldLayoutId id="2147483674" r:id="rId23"/>
    <p:sldLayoutId id="2147483673" r:id="rId24"/>
    <p:sldLayoutId id="2147483672" r:id="rId25"/>
    <p:sldLayoutId id="2147483671" r:id="rId26"/>
    <p:sldLayoutId id="2147483670" r:id="rId27"/>
    <p:sldLayoutId id="2147483669" r:id="rId28"/>
    <p:sldLayoutId id="2147483668" r:id="rId29"/>
    <p:sldLayoutId id="2147483667" r:id="rId30"/>
    <p:sldLayoutId id="2147483664" r:id="rId31"/>
    <p:sldLayoutId id="2147483663" r:id="rId32"/>
    <p:sldLayoutId id="2147483662" r:id="rId33"/>
    <p:sldLayoutId id="2147483661" r:id="rId34"/>
    <p:sldLayoutId id="2147483656" r:id="rId35"/>
    <p:sldLayoutId id="2147483657" r:id="rId36"/>
    <p:sldLayoutId id="2147483658" r:id="rId37"/>
    <p:sldLayoutId id="2147483659" r:id="rId38"/>
    <p:sldLayoutId id="2147483665" r:id="rId39"/>
    <p:sldLayoutId id="2147483666" r:id="rId4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481"/>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0" name="Half Frame 19"/>
          <p:cNvSpPr/>
          <p:nvPr/>
        </p:nvSpPr>
        <p:spPr>
          <a:xfrm rot="13500000">
            <a:off x="5836177" y="6218201"/>
            <a:ext cx="262342" cy="262342"/>
          </a:xfrm>
          <a:prstGeom prst="halfFram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pic>
        <p:nvPicPr>
          <p:cNvPr id="2" name="Picture 2" descr="A picture containing text&#10;&#10;Description automatically generated">
            <a:extLst>
              <a:ext uri="{FF2B5EF4-FFF2-40B4-BE49-F238E27FC236}">
                <a16:creationId xmlns:a16="http://schemas.microsoft.com/office/drawing/2014/main" id="{7FC0E40C-9F79-3820-49A2-2B70B72C3961}"/>
              </a:ext>
            </a:extLst>
          </p:cNvPr>
          <p:cNvPicPr>
            <a:picLocks noChangeAspect="1"/>
          </p:cNvPicPr>
          <p:nvPr/>
        </p:nvPicPr>
        <p:blipFill>
          <a:blip r:embed="rId2"/>
          <a:stretch>
            <a:fillRect/>
          </a:stretch>
        </p:blipFill>
        <p:spPr>
          <a:xfrm>
            <a:off x="0" y="3481"/>
            <a:ext cx="12223666" cy="6867153"/>
          </a:xfrm>
          <a:prstGeom prst="rect">
            <a:avLst/>
          </a:prstGeom>
        </p:spPr>
      </p:pic>
      <p:sp>
        <p:nvSpPr>
          <p:cNvPr id="3" name="TextBox 2">
            <a:extLst>
              <a:ext uri="{FF2B5EF4-FFF2-40B4-BE49-F238E27FC236}">
                <a16:creationId xmlns:a16="http://schemas.microsoft.com/office/drawing/2014/main" id="{6D108F55-24C8-2722-B2E6-9C43A1CC0570}"/>
              </a:ext>
            </a:extLst>
          </p:cNvPr>
          <p:cNvSpPr txBox="1"/>
          <p:nvPr/>
        </p:nvSpPr>
        <p:spPr>
          <a:xfrm>
            <a:off x="3129280" y="3789680"/>
            <a:ext cx="1377300" cy="492443"/>
          </a:xfrm>
          <a:prstGeom prst="rect">
            <a:avLst/>
          </a:prstGeom>
          <a:noFill/>
        </p:spPr>
        <p:txBody>
          <a:bodyPr wrap="none" rtlCol="0">
            <a:spAutoFit/>
          </a:bodyPr>
          <a:lstStyle/>
          <a:p>
            <a:r>
              <a:rPr lang="en-GB" sz="2600" dirty="0"/>
              <a:t>Mandala</a:t>
            </a:r>
            <a:endParaRPr lang="en-IN" sz="2600" dirty="0"/>
          </a:p>
        </p:txBody>
      </p:sp>
      <p:sp>
        <p:nvSpPr>
          <p:cNvPr id="4" name="TextBox 3">
            <a:extLst>
              <a:ext uri="{FF2B5EF4-FFF2-40B4-BE49-F238E27FC236}">
                <a16:creationId xmlns:a16="http://schemas.microsoft.com/office/drawing/2014/main" id="{4897CEEF-DFFC-FC7F-4B71-0C90F062DA77}"/>
              </a:ext>
            </a:extLst>
          </p:cNvPr>
          <p:cNvSpPr txBox="1"/>
          <p:nvPr/>
        </p:nvSpPr>
        <p:spPr>
          <a:xfrm>
            <a:off x="3916679" y="4686540"/>
            <a:ext cx="5582921" cy="1200329"/>
          </a:xfrm>
          <a:prstGeom prst="rect">
            <a:avLst/>
          </a:prstGeom>
          <a:noFill/>
        </p:spPr>
        <p:txBody>
          <a:bodyPr wrap="square" rtlCol="0">
            <a:spAutoFit/>
          </a:bodyPr>
          <a:lstStyle/>
          <a:p>
            <a:r>
              <a:rPr lang="en-US" sz="1800" dirty="0">
                <a:latin typeface="Arial"/>
                <a:ea typeface="Arial"/>
                <a:cs typeface="Arial"/>
                <a:sym typeface="Arial"/>
              </a:rPr>
              <a:t>In today's society, the atrocities on women are increasing day by day. Develop a software or a website for their safety in case of emergencies. </a:t>
            </a:r>
            <a:br>
              <a:rPr lang="en-US" sz="1800" dirty="0">
                <a:latin typeface="Arial"/>
                <a:ea typeface="Arial"/>
                <a:cs typeface="Arial"/>
                <a:sym typeface="Arial"/>
              </a:rPr>
            </a:br>
            <a:r>
              <a:rPr lang="en-US" sz="1800" b="1" dirty="0">
                <a:latin typeface="Arial"/>
                <a:ea typeface="Arial"/>
                <a:cs typeface="Arial"/>
                <a:sym typeface="Arial"/>
              </a:rPr>
              <a:t>Theme</a:t>
            </a:r>
            <a:r>
              <a:rPr lang="en-US" b="1" dirty="0">
                <a:latin typeface="Arial"/>
                <a:ea typeface="Arial"/>
                <a:cs typeface="Arial"/>
                <a:sym typeface="Arial"/>
              </a:rPr>
              <a:t>: </a:t>
            </a:r>
            <a:r>
              <a:rPr lang="en-US" sz="1800" dirty="0">
                <a:latin typeface="Arial"/>
                <a:ea typeface="Arial"/>
                <a:cs typeface="Arial"/>
                <a:sym typeface="Arial"/>
              </a:rPr>
              <a:t>Travel/Tourism- Women Safety</a:t>
            </a:r>
            <a:endParaRPr lang="en-IN" dirty="0"/>
          </a:p>
        </p:txBody>
      </p:sp>
    </p:spTree>
    <p:extLst>
      <p:ext uri="{BB962C8B-B14F-4D97-AF65-F5344CB8AC3E}">
        <p14:creationId xmlns:p14="http://schemas.microsoft.com/office/powerpoint/2010/main" val="60751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chart&#10;&#10;Description automatically generated">
            <a:extLst>
              <a:ext uri="{FF2B5EF4-FFF2-40B4-BE49-F238E27FC236}">
                <a16:creationId xmlns:a16="http://schemas.microsoft.com/office/drawing/2014/main" id="{92D2598B-1A71-777B-9BCE-C31BE4FC44E6}"/>
              </a:ext>
            </a:extLst>
          </p:cNvPr>
          <p:cNvPicPr>
            <a:picLocks noChangeAspect="1"/>
          </p:cNvPicPr>
          <p:nvPr/>
        </p:nvPicPr>
        <p:blipFill>
          <a:blip r:embed="rId2"/>
          <a:stretch>
            <a:fillRect/>
          </a:stretch>
        </p:blipFill>
        <p:spPr>
          <a:xfrm>
            <a:off x="-4416" y="-4003"/>
            <a:ext cx="12196416" cy="6866006"/>
          </a:xfrm>
          <a:prstGeom prst="rect">
            <a:avLst/>
          </a:prstGeom>
        </p:spPr>
      </p:pic>
      <p:pic>
        <p:nvPicPr>
          <p:cNvPr id="9" name="Google Shape;189;p23">
            <a:extLst>
              <a:ext uri="{FF2B5EF4-FFF2-40B4-BE49-F238E27FC236}">
                <a16:creationId xmlns:a16="http://schemas.microsoft.com/office/drawing/2014/main" id="{2BAF8B0A-7D53-DD00-572C-C3BF2A0805D5}"/>
              </a:ext>
            </a:extLst>
          </p:cNvPr>
          <p:cNvPicPr preferRelativeResize="0"/>
          <p:nvPr/>
        </p:nvPicPr>
        <p:blipFill>
          <a:blip r:embed="rId3">
            <a:alphaModFix/>
          </a:blip>
          <a:stretch>
            <a:fillRect/>
          </a:stretch>
        </p:blipFill>
        <p:spPr>
          <a:xfrm>
            <a:off x="3423001" y="1585912"/>
            <a:ext cx="7726076" cy="3686175"/>
          </a:xfrm>
          <a:prstGeom prst="rect">
            <a:avLst/>
          </a:prstGeom>
          <a:noFill/>
          <a:ln>
            <a:noFill/>
          </a:ln>
        </p:spPr>
      </p:pic>
    </p:spTree>
    <p:extLst>
      <p:ext uri="{BB962C8B-B14F-4D97-AF65-F5344CB8AC3E}">
        <p14:creationId xmlns:p14="http://schemas.microsoft.com/office/powerpoint/2010/main" val="335155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Shape&#10;&#10;Description automatically generated">
            <a:extLst>
              <a:ext uri="{FF2B5EF4-FFF2-40B4-BE49-F238E27FC236}">
                <a16:creationId xmlns:a16="http://schemas.microsoft.com/office/drawing/2014/main" id="{C8ECFFEB-7D05-E451-1AA5-93416C8203F1}"/>
              </a:ext>
            </a:extLst>
          </p:cNvPr>
          <p:cNvPicPr>
            <a:picLocks noChangeAspect="1"/>
          </p:cNvPicPr>
          <p:nvPr/>
        </p:nvPicPr>
        <p:blipFill>
          <a:blip r:embed="rId2"/>
          <a:stretch>
            <a:fillRect/>
          </a:stretch>
        </p:blipFill>
        <p:spPr>
          <a:xfrm>
            <a:off x="-4175" y="-4305"/>
            <a:ext cx="12158596" cy="6866610"/>
          </a:xfrm>
          <a:prstGeom prst="rect">
            <a:avLst/>
          </a:prstGeom>
        </p:spPr>
      </p:pic>
      <p:pic>
        <p:nvPicPr>
          <p:cNvPr id="5" name="Google Shape;172;p21">
            <a:extLst>
              <a:ext uri="{FF2B5EF4-FFF2-40B4-BE49-F238E27FC236}">
                <a16:creationId xmlns:a16="http://schemas.microsoft.com/office/drawing/2014/main" id="{5591BB3A-DF72-B9EA-869D-1C053CF8915F}"/>
              </a:ext>
            </a:extLst>
          </p:cNvPr>
          <p:cNvPicPr preferRelativeResize="0"/>
          <p:nvPr/>
        </p:nvPicPr>
        <p:blipFill>
          <a:blip r:embed="rId3">
            <a:alphaModFix/>
          </a:blip>
          <a:stretch>
            <a:fillRect/>
          </a:stretch>
        </p:blipFill>
        <p:spPr>
          <a:xfrm>
            <a:off x="198450" y="1300481"/>
            <a:ext cx="8874430" cy="4628050"/>
          </a:xfrm>
          <a:prstGeom prst="rect">
            <a:avLst/>
          </a:prstGeom>
          <a:noFill/>
          <a:ln>
            <a:noFill/>
          </a:ln>
        </p:spPr>
      </p:pic>
    </p:spTree>
    <p:extLst>
      <p:ext uri="{BB962C8B-B14F-4D97-AF65-F5344CB8AC3E}">
        <p14:creationId xmlns:p14="http://schemas.microsoft.com/office/powerpoint/2010/main" val="407915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Shape&#10;&#10;Description automatically generated">
            <a:extLst>
              <a:ext uri="{FF2B5EF4-FFF2-40B4-BE49-F238E27FC236}">
                <a16:creationId xmlns:a16="http://schemas.microsoft.com/office/drawing/2014/main" id="{C8ECFFEB-7D05-E451-1AA5-93416C8203F1}"/>
              </a:ext>
            </a:extLst>
          </p:cNvPr>
          <p:cNvPicPr>
            <a:picLocks noChangeAspect="1"/>
          </p:cNvPicPr>
          <p:nvPr/>
        </p:nvPicPr>
        <p:blipFill>
          <a:blip r:embed="rId2"/>
          <a:stretch>
            <a:fillRect/>
          </a:stretch>
        </p:blipFill>
        <p:spPr>
          <a:xfrm>
            <a:off x="-4175" y="-4305"/>
            <a:ext cx="12158596" cy="6866610"/>
          </a:xfrm>
          <a:prstGeom prst="rect">
            <a:avLst/>
          </a:prstGeom>
        </p:spPr>
      </p:pic>
      <p:sp>
        <p:nvSpPr>
          <p:cNvPr id="6" name="TextBox 5">
            <a:extLst>
              <a:ext uri="{FF2B5EF4-FFF2-40B4-BE49-F238E27FC236}">
                <a16:creationId xmlns:a16="http://schemas.microsoft.com/office/drawing/2014/main" id="{D7ECA717-F6C4-AE97-38A1-7A7AB41A1E3F}"/>
              </a:ext>
            </a:extLst>
          </p:cNvPr>
          <p:cNvSpPr txBox="1"/>
          <p:nvPr/>
        </p:nvSpPr>
        <p:spPr>
          <a:xfrm>
            <a:off x="37578" y="1538739"/>
            <a:ext cx="8750821" cy="3257302"/>
          </a:xfrm>
          <a:prstGeom prst="rect">
            <a:avLst/>
          </a:prstGeom>
          <a:noFill/>
        </p:spPr>
        <p:txBody>
          <a:bodyPr wrap="square">
            <a:spAutoFit/>
          </a:bodyPr>
          <a:lstStyle/>
          <a:p>
            <a:pPr marL="651510" lvl="0" indent="-285750" algn="l" rtl="0">
              <a:lnSpc>
                <a:spcPct val="150000"/>
              </a:lnSpc>
              <a:spcBef>
                <a:spcPts val="1200"/>
              </a:spcBef>
              <a:spcAft>
                <a:spcPts val="0"/>
              </a:spcAft>
              <a:buFont typeface="Arial" panose="020B0604020202020204" pitchFamily="34" charset="0"/>
              <a:buChar char="•"/>
            </a:pPr>
            <a:r>
              <a:rPr lang="en-GB" sz="1800" dirty="0">
                <a:solidFill>
                  <a:srgbClr val="191919"/>
                </a:solidFill>
                <a:latin typeface="Arial"/>
                <a:ea typeface="Arial"/>
                <a:cs typeface="Arial"/>
                <a:sym typeface="Arial"/>
              </a:rPr>
              <a:t>Our plan is to integrate IoT, and Web Development under one umbrella. </a:t>
            </a:r>
          </a:p>
          <a:p>
            <a:pPr marL="651510" lvl="0" indent="-285750" algn="l" rtl="0">
              <a:lnSpc>
                <a:spcPct val="150000"/>
              </a:lnSpc>
              <a:spcBef>
                <a:spcPts val="1200"/>
              </a:spcBef>
              <a:spcAft>
                <a:spcPts val="0"/>
              </a:spcAft>
              <a:buFont typeface="Arial" panose="020B0604020202020204" pitchFamily="34" charset="0"/>
              <a:buChar char="•"/>
            </a:pPr>
            <a:r>
              <a:rPr lang="en-GB" sz="1800" dirty="0">
                <a:solidFill>
                  <a:srgbClr val="191919"/>
                </a:solidFill>
                <a:latin typeface="Arial"/>
                <a:ea typeface="Arial"/>
                <a:cs typeface="Arial"/>
                <a:sym typeface="Arial"/>
              </a:rPr>
              <a:t>Once the woman wearing this locket-alike device pushes the SOS button, the alert system would get activated and various kinds of safety functionalities like sharing location and tracking would start and the rescue team would be there to help on the instance. </a:t>
            </a:r>
          </a:p>
          <a:p>
            <a:pPr marL="651510" lvl="0" indent="-285750" algn="l" rtl="0">
              <a:lnSpc>
                <a:spcPct val="150000"/>
              </a:lnSpc>
              <a:spcBef>
                <a:spcPts val="1200"/>
              </a:spcBef>
              <a:spcAft>
                <a:spcPts val="0"/>
              </a:spcAft>
              <a:buFont typeface="Arial" panose="020B0604020202020204" pitchFamily="34" charset="0"/>
              <a:buChar char="•"/>
            </a:pPr>
            <a:r>
              <a:rPr lang="en-GB" sz="1800" dirty="0">
                <a:solidFill>
                  <a:srgbClr val="191919"/>
                </a:solidFill>
                <a:latin typeface="Arial"/>
                <a:ea typeface="Arial"/>
                <a:cs typeface="Arial"/>
                <a:sym typeface="Arial"/>
              </a:rPr>
              <a:t>All of this would be monitored and handled through our website that we would be creating as a part of this project.</a:t>
            </a:r>
          </a:p>
        </p:txBody>
      </p:sp>
    </p:spTree>
    <p:extLst>
      <p:ext uri="{BB962C8B-B14F-4D97-AF65-F5344CB8AC3E}">
        <p14:creationId xmlns:p14="http://schemas.microsoft.com/office/powerpoint/2010/main" val="68868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text&#10;&#10;Description automatically generated">
            <a:extLst>
              <a:ext uri="{FF2B5EF4-FFF2-40B4-BE49-F238E27FC236}">
                <a16:creationId xmlns:a16="http://schemas.microsoft.com/office/drawing/2014/main" id="{CC2901A9-DCDF-F368-DA30-1111D534103E}"/>
              </a:ext>
            </a:extLst>
          </p:cNvPr>
          <p:cNvPicPr>
            <a:picLocks noChangeAspect="1"/>
          </p:cNvPicPr>
          <p:nvPr/>
        </p:nvPicPr>
        <p:blipFill>
          <a:blip r:embed="rId2"/>
          <a:stretch>
            <a:fillRect/>
          </a:stretch>
        </p:blipFill>
        <p:spPr>
          <a:xfrm>
            <a:off x="-4175" y="6133"/>
            <a:ext cx="12200350" cy="6856172"/>
          </a:xfrm>
          <a:prstGeom prst="rect">
            <a:avLst/>
          </a:prstGeom>
        </p:spPr>
      </p:pic>
      <p:sp>
        <p:nvSpPr>
          <p:cNvPr id="2" name="TextBox 1">
            <a:extLst>
              <a:ext uri="{FF2B5EF4-FFF2-40B4-BE49-F238E27FC236}">
                <a16:creationId xmlns:a16="http://schemas.microsoft.com/office/drawing/2014/main" id="{373209E4-628B-0E48-D869-BC101DE512EA}"/>
              </a:ext>
            </a:extLst>
          </p:cNvPr>
          <p:cNvSpPr txBox="1"/>
          <p:nvPr/>
        </p:nvSpPr>
        <p:spPr>
          <a:xfrm flipH="1">
            <a:off x="2053628" y="1555422"/>
            <a:ext cx="3291370" cy="1446550"/>
          </a:xfrm>
          <a:prstGeom prst="rect">
            <a:avLst/>
          </a:prstGeom>
          <a:noFill/>
        </p:spPr>
        <p:txBody>
          <a:bodyPr wrap="square" rtlCol="0">
            <a:spAutoFit/>
          </a:bodyPr>
          <a:lstStyle/>
          <a:p>
            <a:pPr algn="just">
              <a:buFont typeface="Arial" panose="020B0604020202020204" pitchFamily="34" charset="0"/>
              <a:buChar char="•"/>
            </a:pPr>
            <a:r>
              <a:rPr lang="en-GB" sz="1100" b="0" i="0" u="none" strike="noStrike" dirty="0">
                <a:solidFill>
                  <a:srgbClr val="000000"/>
                </a:solidFill>
                <a:effectLst/>
              </a:rPr>
              <a:t>An emergency squad of 17 members to </a:t>
            </a:r>
            <a:r>
              <a:rPr lang="en-GB" sz="1100" b="0" i="0" u="none" strike="noStrike" dirty="0" err="1">
                <a:solidFill>
                  <a:srgbClr val="000000"/>
                </a:solidFill>
                <a:effectLst/>
              </a:rPr>
              <a:t>analyze</a:t>
            </a:r>
            <a:r>
              <a:rPr lang="en-GB" sz="1100" b="0" i="0" u="none" strike="noStrike" dirty="0">
                <a:solidFill>
                  <a:srgbClr val="000000"/>
                </a:solidFill>
                <a:effectLst/>
              </a:rPr>
              <a:t>.</a:t>
            </a:r>
          </a:p>
          <a:p>
            <a:pPr algn="just">
              <a:buFont typeface="Arial" panose="020B0604020202020204" pitchFamily="34" charset="0"/>
              <a:buChar char="•"/>
            </a:pPr>
            <a:r>
              <a:rPr lang="en-GB" sz="1100" b="0" i="0" u="none" strike="noStrike" dirty="0">
                <a:solidFill>
                  <a:srgbClr val="000000"/>
                </a:solidFill>
                <a:effectLst/>
              </a:rPr>
              <a:t>Night patrolling of the unsafe hotspots</a:t>
            </a:r>
            <a:endParaRPr lang="en-GB" sz="1100" dirty="0"/>
          </a:p>
          <a:p>
            <a:pPr algn="just">
              <a:buFont typeface="Arial" panose="020B0604020202020204" pitchFamily="34" charset="0"/>
              <a:buChar char="•"/>
            </a:pPr>
            <a:r>
              <a:rPr lang="en-GB" sz="1100" b="0" i="0" u="none" strike="noStrike" dirty="0">
                <a:solidFill>
                  <a:srgbClr val="000000"/>
                </a:solidFill>
                <a:effectLst/>
              </a:rPr>
              <a:t>The city would be divided into a grid of 1 km squares.</a:t>
            </a:r>
          </a:p>
          <a:p>
            <a:pPr algn="just">
              <a:buFont typeface="Arial" panose="020B0604020202020204" pitchFamily="34" charset="0"/>
              <a:buChar char="•"/>
            </a:pPr>
            <a:r>
              <a:rPr lang="en-GB" sz="1100" b="0" i="0" u="none" strike="noStrike" dirty="0">
                <a:solidFill>
                  <a:srgbClr val="000000"/>
                </a:solidFill>
                <a:effectLst/>
              </a:rPr>
              <a:t>Accuracy is established by accounting features such as subway, bus station, bars, weather, etc.</a:t>
            </a:r>
            <a:endParaRPr lang="en-GB" sz="1100" dirty="0"/>
          </a:p>
          <a:p>
            <a:pPr algn="just">
              <a:buFont typeface="Arial" panose="020B0604020202020204" pitchFamily="34" charset="0"/>
              <a:buChar char="•"/>
            </a:pPr>
            <a:r>
              <a:rPr lang="en-GB" sz="1100" b="0" i="0" u="none" strike="noStrike" dirty="0">
                <a:solidFill>
                  <a:srgbClr val="000000"/>
                </a:solidFill>
                <a:effectLst/>
              </a:rPr>
              <a:t>Based on the data of previous crimes, a forecast would be produced of unsafe hotspot.</a:t>
            </a:r>
            <a:endParaRPr lang="en-GB" sz="1100" dirty="0"/>
          </a:p>
          <a:p>
            <a:pPr algn="just"/>
            <a:endParaRPr lang="en-IN" sz="1100" dirty="0"/>
          </a:p>
        </p:txBody>
      </p:sp>
      <p:sp>
        <p:nvSpPr>
          <p:cNvPr id="4" name="TextBox 3">
            <a:extLst>
              <a:ext uri="{FF2B5EF4-FFF2-40B4-BE49-F238E27FC236}">
                <a16:creationId xmlns:a16="http://schemas.microsoft.com/office/drawing/2014/main" id="{F4C38B73-999F-014D-2265-D92F56175FD5}"/>
              </a:ext>
            </a:extLst>
          </p:cNvPr>
          <p:cNvSpPr txBox="1"/>
          <p:nvPr/>
        </p:nvSpPr>
        <p:spPr>
          <a:xfrm>
            <a:off x="6900421" y="1687398"/>
            <a:ext cx="3638746" cy="938719"/>
          </a:xfrm>
          <a:prstGeom prst="rect">
            <a:avLst/>
          </a:prstGeom>
          <a:noFill/>
        </p:spPr>
        <p:txBody>
          <a:bodyPr wrap="square" rtlCol="0">
            <a:spAutoFit/>
          </a:bodyPr>
          <a:lstStyle/>
          <a:p>
            <a:pPr>
              <a:buFont typeface="Arial" panose="020B0604020202020204" pitchFamily="34" charset="0"/>
              <a:buChar char="•"/>
            </a:pPr>
            <a:r>
              <a:rPr lang="en-GB" sz="1100" b="0" i="0" u="none" strike="noStrike" dirty="0">
                <a:solidFill>
                  <a:srgbClr val="000000"/>
                </a:solidFill>
                <a:effectLst/>
              </a:rPr>
              <a:t>Based on the data of previous crimes, a forecast would be produced of unsafe hotspot.</a:t>
            </a:r>
            <a:endParaRPr lang="en-GB" sz="1100" dirty="0"/>
          </a:p>
          <a:p>
            <a:pPr>
              <a:buFont typeface="Arial" panose="020B0604020202020204" pitchFamily="34" charset="0"/>
              <a:buChar char="•"/>
            </a:pPr>
            <a:r>
              <a:rPr lang="en-GB" sz="1100" b="0" i="0" u="none" strike="noStrike" dirty="0">
                <a:solidFill>
                  <a:srgbClr val="000000"/>
                </a:solidFill>
                <a:effectLst/>
              </a:rPr>
              <a:t>Accuracy is established by accounting features such as subway, bus station, bars, weather etc </a:t>
            </a:r>
            <a:endParaRPr lang="en-GB" sz="1100" dirty="0"/>
          </a:p>
          <a:p>
            <a:endParaRPr lang="en-IN" sz="1100" dirty="0"/>
          </a:p>
        </p:txBody>
      </p:sp>
      <p:sp>
        <p:nvSpPr>
          <p:cNvPr id="5" name="TextBox 4">
            <a:extLst>
              <a:ext uri="{FF2B5EF4-FFF2-40B4-BE49-F238E27FC236}">
                <a16:creationId xmlns:a16="http://schemas.microsoft.com/office/drawing/2014/main" id="{3A1D1239-29CF-6CB4-81FD-11E03725A018}"/>
              </a:ext>
            </a:extLst>
          </p:cNvPr>
          <p:cNvSpPr txBox="1"/>
          <p:nvPr/>
        </p:nvSpPr>
        <p:spPr>
          <a:xfrm>
            <a:off x="6900421" y="4534293"/>
            <a:ext cx="3139125" cy="600164"/>
          </a:xfrm>
          <a:prstGeom prst="rect">
            <a:avLst/>
          </a:prstGeom>
          <a:noFill/>
        </p:spPr>
        <p:txBody>
          <a:bodyPr wrap="square" rtlCol="0">
            <a:spAutoFit/>
          </a:bodyPr>
          <a:lstStyle/>
          <a:p>
            <a:r>
              <a:rPr lang="en-GB" sz="1100" dirty="0"/>
              <a:t>C</a:t>
            </a:r>
            <a:r>
              <a:rPr lang="en-GB" sz="1100" b="0" i="0" u="none" strike="noStrike" dirty="0">
                <a:effectLst/>
              </a:rPr>
              <a:t>an provide a support to those females of the society who have to face this daily, in bus, in sub-way, on streets and in the office canteen too.</a:t>
            </a:r>
            <a:endParaRPr lang="en-IN" sz="1100" dirty="0"/>
          </a:p>
        </p:txBody>
      </p:sp>
      <p:sp>
        <p:nvSpPr>
          <p:cNvPr id="6" name="TextBox 5">
            <a:extLst>
              <a:ext uri="{FF2B5EF4-FFF2-40B4-BE49-F238E27FC236}">
                <a16:creationId xmlns:a16="http://schemas.microsoft.com/office/drawing/2014/main" id="{1B12FDA2-3336-3593-972B-D3BB2C846149}"/>
              </a:ext>
            </a:extLst>
          </p:cNvPr>
          <p:cNvSpPr txBox="1"/>
          <p:nvPr/>
        </p:nvSpPr>
        <p:spPr>
          <a:xfrm>
            <a:off x="2196445" y="4600280"/>
            <a:ext cx="3291370" cy="600164"/>
          </a:xfrm>
          <a:prstGeom prst="rect">
            <a:avLst/>
          </a:prstGeom>
          <a:noFill/>
        </p:spPr>
        <p:txBody>
          <a:bodyPr wrap="square" rtlCol="0">
            <a:spAutoFit/>
          </a:bodyPr>
          <a:lstStyle/>
          <a:p>
            <a:r>
              <a:rPr lang="en-GB" sz="1100" b="0" i="0" u="none" strike="noStrike" dirty="0">
                <a:solidFill>
                  <a:srgbClr val="191919"/>
                </a:solidFill>
                <a:effectLst/>
              </a:rPr>
              <a:t>More Participation of Women in education rising the count of educated women who teach their children values to safe the environment.</a:t>
            </a:r>
            <a:endParaRPr lang="en-IN" sz="1100" dirty="0"/>
          </a:p>
        </p:txBody>
      </p:sp>
    </p:spTree>
    <p:extLst>
      <p:ext uri="{BB962C8B-B14F-4D97-AF65-F5344CB8AC3E}">
        <p14:creationId xmlns:p14="http://schemas.microsoft.com/office/powerpoint/2010/main" val="37735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background pattern&#10;&#10;Description automatically generated">
            <a:extLst>
              <a:ext uri="{FF2B5EF4-FFF2-40B4-BE49-F238E27FC236}">
                <a16:creationId xmlns:a16="http://schemas.microsoft.com/office/drawing/2014/main" id="{8C69DFA3-EF4C-5CBD-75B6-04A95D215E14}"/>
              </a:ext>
            </a:extLst>
          </p:cNvPr>
          <p:cNvPicPr>
            <a:picLocks noChangeAspect="1"/>
          </p:cNvPicPr>
          <p:nvPr/>
        </p:nvPicPr>
        <p:blipFill>
          <a:blip r:embed="rId2"/>
          <a:stretch>
            <a:fillRect/>
          </a:stretch>
        </p:blipFill>
        <p:spPr>
          <a:xfrm>
            <a:off x="-2208" y="-4003"/>
            <a:ext cx="12262677" cy="6866006"/>
          </a:xfrm>
          <a:prstGeom prst="rect">
            <a:avLst/>
          </a:prstGeom>
        </p:spPr>
      </p:pic>
    </p:spTree>
    <p:extLst>
      <p:ext uri="{BB962C8B-B14F-4D97-AF65-F5344CB8AC3E}">
        <p14:creationId xmlns:p14="http://schemas.microsoft.com/office/powerpoint/2010/main" val="253342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Shape&#10;&#10;Description automatically generated">
            <a:extLst>
              <a:ext uri="{FF2B5EF4-FFF2-40B4-BE49-F238E27FC236}">
                <a16:creationId xmlns:a16="http://schemas.microsoft.com/office/drawing/2014/main" id="{F3BEC0BA-753C-9095-B3DF-1AB81EDD3C4A}"/>
              </a:ext>
            </a:extLst>
          </p:cNvPr>
          <p:cNvPicPr>
            <a:picLocks noChangeAspect="1"/>
          </p:cNvPicPr>
          <p:nvPr/>
        </p:nvPicPr>
        <p:blipFill>
          <a:blip r:embed="rId2"/>
          <a:stretch>
            <a:fillRect/>
          </a:stretch>
        </p:blipFill>
        <p:spPr>
          <a:xfrm>
            <a:off x="-4175" y="-227547"/>
            <a:ext cx="12210788" cy="6856172"/>
          </a:xfrm>
          <a:prstGeom prst="rect">
            <a:avLst/>
          </a:prstGeom>
        </p:spPr>
      </p:pic>
      <p:sp>
        <p:nvSpPr>
          <p:cNvPr id="4" name="TextBox 3">
            <a:extLst>
              <a:ext uri="{FF2B5EF4-FFF2-40B4-BE49-F238E27FC236}">
                <a16:creationId xmlns:a16="http://schemas.microsoft.com/office/drawing/2014/main" id="{4DE6C922-AF43-10A8-6DC3-EFA1CC125269}"/>
              </a:ext>
            </a:extLst>
          </p:cNvPr>
          <p:cNvSpPr txBox="1"/>
          <p:nvPr/>
        </p:nvSpPr>
        <p:spPr>
          <a:xfrm>
            <a:off x="1540701" y="21884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A5A5A5"/>
                </a:solidFill>
                <a:latin typeface="Times New Roman"/>
                <a:cs typeface="Times New Roman"/>
              </a:rPr>
              <a:t>Saumyamani Bhardwaz</a:t>
            </a:r>
          </a:p>
        </p:txBody>
      </p:sp>
      <p:sp>
        <p:nvSpPr>
          <p:cNvPr id="5" name="TextBox 4">
            <a:extLst>
              <a:ext uri="{FF2B5EF4-FFF2-40B4-BE49-F238E27FC236}">
                <a16:creationId xmlns:a16="http://schemas.microsoft.com/office/drawing/2014/main" id="{929E8ABB-735B-30A3-5D75-3C0C01995000}"/>
              </a:ext>
            </a:extLst>
          </p:cNvPr>
          <p:cNvSpPr txBox="1"/>
          <p:nvPr/>
        </p:nvSpPr>
        <p:spPr>
          <a:xfrm>
            <a:off x="1540701" y="26832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A5A5A5"/>
                </a:solidFill>
                <a:latin typeface="Times New Roman"/>
                <a:cs typeface="Times New Roman"/>
              </a:rPr>
              <a:t>3</a:t>
            </a:r>
            <a:endParaRPr lang="en-US" dirty="0"/>
          </a:p>
        </p:txBody>
      </p:sp>
      <p:sp>
        <p:nvSpPr>
          <p:cNvPr id="6" name="TextBox 5">
            <a:extLst>
              <a:ext uri="{FF2B5EF4-FFF2-40B4-BE49-F238E27FC236}">
                <a16:creationId xmlns:a16="http://schemas.microsoft.com/office/drawing/2014/main" id="{13C874A5-E49E-5300-4E44-A3E480C6CA86}"/>
              </a:ext>
            </a:extLst>
          </p:cNvPr>
          <p:cNvSpPr txBox="1"/>
          <p:nvPr/>
        </p:nvSpPr>
        <p:spPr>
          <a:xfrm>
            <a:off x="6716363" y="21884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A5A5A5"/>
                </a:solidFill>
                <a:latin typeface="Times New Roman"/>
                <a:cs typeface="Times New Roman"/>
              </a:rPr>
              <a:t>Rohan Godha</a:t>
            </a:r>
          </a:p>
        </p:txBody>
      </p:sp>
      <p:sp>
        <p:nvSpPr>
          <p:cNvPr id="7" name="TextBox 6">
            <a:extLst>
              <a:ext uri="{FF2B5EF4-FFF2-40B4-BE49-F238E27FC236}">
                <a16:creationId xmlns:a16="http://schemas.microsoft.com/office/drawing/2014/main" id="{5EE3C285-BE9D-9DBA-9859-7975BD355335}"/>
              </a:ext>
            </a:extLst>
          </p:cNvPr>
          <p:cNvSpPr txBox="1"/>
          <p:nvPr/>
        </p:nvSpPr>
        <p:spPr>
          <a:xfrm>
            <a:off x="6716363" y="26733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A5A5A5"/>
                </a:solidFill>
                <a:latin typeface="Times New Roman"/>
                <a:cs typeface="Times New Roman"/>
              </a:rPr>
              <a:t>3</a:t>
            </a:r>
            <a:endParaRPr lang="en-US" dirty="0"/>
          </a:p>
        </p:txBody>
      </p:sp>
      <p:sp>
        <p:nvSpPr>
          <p:cNvPr id="8" name="TextBox 7">
            <a:extLst>
              <a:ext uri="{FF2B5EF4-FFF2-40B4-BE49-F238E27FC236}">
                <a16:creationId xmlns:a16="http://schemas.microsoft.com/office/drawing/2014/main" id="{49435D0C-131C-D1B8-8F47-25C625C07226}"/>
              </a:ext>
            </a:extLst>
          </p:cNvPr>
          <p:cNvSpPr txBox="1"/>
          <p:nvPr/>
        </p:nvSpPr>
        <p:spPr>
          <a:xfrm>
            <a:off x="6716363" y="49593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solidFill>
                  <a:srgbClr val="A5A5A5"/>
                </a:solidFill>
                <a:latin typeface="Times New Roman"/>
                <a:cs typeface="Times New Roman"/>
              </a:rPr>
              <a:t>Tavishi</a:t>
            </a:r>
            <a:r>
              <a:rPr lang="en-US" dirty="0">
                <a:solidFill>
                  <a:srgbClr val="A5A5A5"/>
                </a:solidFill>
                <a:latin typeface="Times New Roman"/>
                <a:cs typeface="Times New Roman"/>
              </a:rPr>
              <a:t> </a:t>
            </a:r>
            <a:r>
              <a:rPr lang="en-US" dirty="0" err="1">
                <a:solidFill>
                  <a:srgbClr val="A5A5A5"/>
                </a:solidFill>
                <a:latin typeface="Times New Roman"/>
                <a:cs typeface="Times New Roman"/>
              </a:rPr>
              <a:t>Vemuri</a:t>
            </a:r>
            <a:endParaRPr lang="en-US" dirty="0">
              <a:solidFill>
                <a:srgbClr val="A5A5A5"/>
              </a:solidFill>
              <a:latin typeface="Times New Roman"/>
              <a:cs typeface="Times New Roman"/>
            </a:endParaRPr>
          </a:p>
        </p:txBody>
      </p:sp>
      <p:sp>
        <p:nvSpPr>
          <p:cNvPr id="9" name="TextBox 8">
            <a:extLst>
              <a:ext uri="{FF2B5EF4-FFF2-40B4-BE49-F238E27FC236}">
                <a16:creationId xmlns:a16="http://schemas.microsoft.com/office/drawing/2014/main" id="{E7436831-E134-9832-F667-78EF6194A968}"/>
              </a:ext>
            </a:extLst>
          </p:cNvPr>
          <p:cNvSpPr txBox="1"/>
          <p:nvPr/>
        </p:nvSpPr>
        <p:spPr>
          <a:xfrm>
            <a:off x="6716363" y="54442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A5A5A5"/>
                </a:solidFill>
                <a:latin typeface="Times New Roman"/>
                <a:cs typeface="Times New Roman"/>
              </a:rPr>
              <a:t>3</a:t>
            </a:r>
            <a:endParaRPr lang="en-US" dirty="0"/>
          </a:p>
        </p:txBody>
      </p:sp>
      <p:sp>
        <p:nvSpPr>
          <p:cNvPr id="10" name="TextBox 9">
            <a:extLst>
              <a:ext uri="{FF2B5EF4-FFF2-40B4-BE49-F238E27FC236}">
                <a16:creationId xmlns:a16="http://schemas.microsoft.com/office/drawing/2014/main" id="{E37A0866-661D-C4FE-54B5-247F6468978D}"/>
              </a:ext>
            </a:extLst>
          </p:cNvPr>
          <p:cNvSpPr txBox="1"/>
          <p:nvPr/>
        </p:nvSpPr>
        <p:spPr>
          <a:xfrm>
            <a:off x="1560492" y="49593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A5A5A5"/>
                </a:solidFill>
                <a:latin typeface="Times New Roman"/>
                <a:cs typeface="Times New Roman"/>
              </a:rPr>
              <a:t>Kunal </a:t>
            </a:r>
            <a:r>
              <a:rPr lang="en-US" dirty="0" err="1">
                <a:solidFill>
                  <a:srgbClr val="A5A5A5"/>
                </a:solidFill>
                <a:latin typeface="Times New Roman"/>
                <a:cs typeface="Times New Roman"/>
              </a:rPr>
              <a:t>Pidiha</a:t>
            </a:r>
            <a:endParaRPr lang="en-US" dirty="0">
              <a:solidFill>
                <a:srgbClr val="A5A5A5"/>
              </a:solidFill>
              <a:latin typeface="Times New Roman"/>
              <a:cs typeface="Times New Roman"/>
            </a:endParaRPr>
          </a:p>
        </p:txBody>
      </p:sp>
      <p:sp>
        <p:nvSpPr>
          <p:cNvPr id="11" name="TextBox 10">
            <a:extLst>
              <a:ext uri="{FF2B5EF4-FFF2-40B4-BE49-F238E27FC236}">
                <a16:creationId xmlns:a16="http://schemas.microsoft.com/office/drawing/2014/main" id="{D1F07352-9693-900E-25FE-13CDAB6A7060}"/>
              </a:ext>
            </a:extLst>
          </p:cNvPr>
          <p:cNvSpPr txBox="1"/>
          <p:nvPr/>
        </p:nvSpPr>
        <p:spPr>
          <a:xfrm>
            <a:off x="1560492" y="54442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A5A5A5"/>
                </a:solidFill>
                <a:latin typeface="Times New Roman"/>
                <a:cs typeface="Times New Roman"/>
              </a:rPr>
              <a:t>3</a:t>
            </a:r>
            <a:endParaRPr lang="en-US" dirty="0"/>
          </a:p>
        </p:txBody>
      </p:sp>
    </p:spTree>
    <p:extLst>
      <p:ext uri="{BB962C8B-B14F-4D97-AF65-F5344CB8AC3E}">
        <p14:creationId xmlns:p14="http://schemas.microsoft.com/office/powerpoint/2010/main" val="119263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47A4267-DD8A-976A-3B4F-A59F15901020}"/>
              </a:ext>
            </a:extLst>
          </p:cNvPr>
          <p:cNvPicPr>
            <a:picLocks noChangeAspect="1"/>
          </p:cNvPicPr>
          <p:nvPr/>
        </p:nvPicPr>
        <p:blipFill>
          <a:blip r:embed="rId2"/>
          <a:stretch>
            <a:fillRect/>
          </a:stretch>
        </p:blipFill>
        <p:spPr>
          <a:xfrm>
            <a:off x="1" y="-231173"/>
            <a:ext cx="12191999" cy="6852986"/>
          </a:xfrm>
          <a:prstGeom prst="rect">
            <a:avLst/>
          </a:prstGeom>
        </p:spPr>
      </p:pic>
      <p:sp>
        <p:nvSpPr>
          <p:cNvPr id="3" name="Google Shape;120;p15">
            <a:extLst>
              <a:ext uri="{FF2B5EF4-FFF2-40B4-BE49-F238E27FC236}">
                <a16:creationId xmlns:a16="http://schemas.microsoft.com/office/drawing/2014/main" id="{D635D9B8-7A0D-6C60-66B4-02569154A7F3}"/>
              </a:ext>
            </a:extLst>
          </p:cNvPr>
          <p:cNvSpPr txBox="1">
            <a:spLocks/>
          </p:cNvSpPr>
          <p:nvPr/>
        </p:nvSpPr>
        <p:spPr>
          <a:xfrm>
            <a:off x="457200" y="1570150"/>
            <a:ext cx="7715100" cy="5145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indent="0">
              <a:spcBef>
                <a:spcPts val="0"/>
              </a:spcBef>
              <a:buFont typeface="Arial" panose="020B0604020202020204" pitchFamily="34" charset="0"/>
              <a:buNone/>
            </a:pPr>
            <a:r>
              <a:rPr lang="en-GB" sz="2000" dirty="0">
                <a:latin typeface="Arial"/>
                <a:ea typeface="Arial"/>
                <a:cs typeface="Arial"/>
                <a:sym typeface="Arial"/>
              </a:rPr>
              <a:t>In today's society, the atrocities on women are increasing day by day. Every second morning or other, we get to hear that once again! another girl was harassed </a:t>
            </a:r>
            <a:r>
              <a:rPr lang="en-GB" sz="2000" dirty="0" err="1">
                <a:latin typeface="Arial"/>
                <a:ea typeface="Arial"/>
                <a:cs typeface="Arial"/>
                <a:sym typeface="Arial"/>
              </a:rPr>
              <a:t>publically</a:t>
            </a:r>
            <a:r>
              <a:rPr lang="en-GB" sz="2000" dirty="0">
                <a:latin typeface="Arial"/>
                <a:ea typeface="Arial"/>
                <a:cs typeface="Arial"/>
                <a:sym typeface="Arial"/>
              </a:rPr>
              <a:t>, eve-teased, left alone to suffer from never ending pain for the rest of her life after raping her vigorously on the streets of the "developed and educated society". </a:t>
            </a:r>
          </a:p>
          <a:p>
            <a:pPr marL="365760" indent="0">
              <a:spcBef>
                <a:spcPts val="0"/>
              </a:spcBef>
              <a:buFont typeface="Arial" panose="020B0604020202020204" pitchFamily="34" charset="0"/>
              <a:buNone/>
            </a:pPr>
            <a:endParaRPr lang="en-GB" sz="2000" dirty="0">
              <a:latin typeface="Arial"/>
              <a:ea typeface="Arial"/>
              <a:cs typeface="Arial"/>
              <a:sym typeface="Arial"/>
            </a:endParaRPr>
          </a:p>
          <a:p>
            <a:pPr marL="365760" indent="0">
              <a:spcBef>
                <a:spcPts val="0"/>
              </a:spcBef>
              <a:buFont typeface="Arial" panose="020B0604020202020204" pitchFamily="34" charset="0"/>
              <a:buNone/>
            </a:pPr>
            <a:r>
              <a:rPr lang="en-GB" sz="2000" dirty="0">
                <a:latin typeface="Arial"/>
                <a:ea typeface="Arial"/>
                <a:cs typeface="Arial"/>
                <a:sym typeface="Arial"/>
              </a:rPr>
              <a:t>The problem which arises is the need for such a system which can provide a support to those females of the society who have to face this daily, in bus, in sub-ways, on streets and in the office canteen too.</a:t>
            </a:r>
            <a:endParaRPr lang="en-GB" sz="3600" dirty="0">
              <a:latin typeface="Arial"/>
              <a:ea typeface="Arial"/>
              <a:cs typeface="Arial"/>
              <a:sym typeface="Arial"/>
            </a:endParaRPr>
          </a:p>
        </p:txBody>
      </p:sp>
    </p:spTree>
    <p:extLst>
      <p:ext uri="{BB962C8B-B14F-4D97-AF65-F5344CB8AC3E}">
        <p14:creationId xmlns:p14="http://schemas.microsoft.com/office/powerpoint/2010/main" val="235669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47A4267-DD8A-976A-3B4F-A59F15901020}"/>
              </a:ext>
            </a:extLst>
          </p:cNvPr>
          <p:cNvPicPr>
            <a:picLocks noChangeAspect="1"/>
          </p:cNvPicPr>
          <p:nvPr/>
        </p:nvPicPr>
        <p:blipFill>
          <a:blip r:embed="rId2"/>
          <a:stretch>
            <a:fillRect/>
          </a:stretch>
        </p:blipFill>
        <p:spPr>
          <a:xfrm>
            <a:off x="0" y="0"/>
            <a:ext cx="12191999" cy="6852986"/>
          </a:xfrm>
          <a:prstGeom prst="rect">
            <a:avLst/>
          </a:prstGeom>
        </p:spPr>
      </p:pic>
      <p:sp>
        <p:nvSpPr>
          <p:cNvPr id="3" name="Google Shape;120;p15">
            <a:extLst>
              <a:ext uri="{FF2B5EF4-FFF2-40B4-BE49-F238E27FC236}">
                <a16:creationId xmlns:a16="http://schemas.microsoft.com/office/drawing/2014/main" id="{D635D9B8-7A0D-6C60-66B4-02569154A7F3}"/>
              </a:ext>
            </a:extLst>
          </p:cNvPr>
          <p:cNvSpPr txBox="1">
            <a:spLocks/>
          </p:cNvSpPr>
          <p:nvPr/>
        </p:nvSpPr>
        <p:spPr>
          <a:xfrm>
            <a:off x="457200" y="1570150"/>
            <a:ext cx="7715100" cy="5145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0"/>
              </a:spcAft>
              <a:buNone/>
            </a:pPr>
            <a:r>
              <a:rPr lang="en-GB" sz="3600" b="1">
                <a:solidFill>
                  <a:srgbClr val="191919"/>
                </a:solidFill>
              </a:rPr>
              <a:t>Women Crime Statistics </a:t>
            </a:r>
          </a:p>
          <a:p>
            <a:pPr marL="0" lvl="0" indent="0" algn="l" rtl="0">
              <a:spcBef>
                <a:spcPts val="0"/>
              </a:spcBef>
              <a:spcAft>
                <a:spcPts val="0"/>
              </a:spcAft>
              <a:buNone/>
            </a:pPr>
            <a:r>
              <a:rPr lang="en-GB" sz="3600" b="1">
                <a:solidFill>
                  <a:srgbClr val="191919"/>
                </a:solidFill>
              </a:rPr>
              <a:t>In India</a:t>
            </a:r>
            <a:endParaRPr lang="en-GB" sz="3600" dirty="0"/>
          </a:p>
        </p:txBody>
      </p:sp>
      <p:pic>
        <p:nvPicPr>
          <p:cNvPr id="6" name="Google Shape;131;p16">
            <a:extLst>
              <a:ext uri="{FF2B5EF4-FFF2-40B4-BE49-F238E27FC236}">
                <a16:creationId xmlns:a16="http://schemas.microsoft.com/office/drawing/2014/main" id="{D2BA3B8B-6800-CF0B-F312-59D7B727F5B1}"/>
              </a:ext>
            </a:extLst>
          </p:cNvPr>
          <p:cNvPicPr preferRelativeResize="0"/>
          <p:nvPr/>
        </p:nvPicPr>
        <p:blipFill rotWithShape="1">
          <a:blip r:embed="rId3">
            <a:alphaModFix/>
          </a:blip>
          <a:srcRect l="23211" r="14206"/>
          <a:stretch/>
        </p:blipFill>
        <p:spPr>
          <a:xfrm>
            <a:off x="0" y="1090284"/>
            <a:ext cx="6299200" cy="4124355"/>
          </a:xfrm>
          <a:prstGeom prst="rect">
            <a:avLst/>
          </a:prstGeom>
          <a:noFill/>
          <a:ln>
            <a:noFill/>
          </a:ln>
        </p:spPr>
      </p:pic>
      <p:pic>
        <p:nvPicPr>
          <p:cNvPr id="7" name="Google Shape;137;p17">
            <a:extLst>
              <a:ext uri="{FF2B5EF4-FFF2-40B4-BE49-F238E27FC236}">
                <a16:creationId xmlns:a16="http://schemas.microsoft.com/office/drawing/2014/main" id="{6C9542D7-058E-D718-5AB7-13E832A77BB3}"/>
              </a:ext>
            </a:extLst>
          </p:cNvPr>
          <p:cNvPicPr preferRelativeResize="0"/>
          <p:nvPr/>
        </p:nvPicPr>
        <p:blipFill>
          <a:blip r:embed="rId4">
            <a:alphaModFix/>
          </a:blip>
          <a:stretch>
            <a:fillRect/>
          </a:stretch>
        </p:blipFill>
        <p:spPr>
          <a:xfrm>
            <a:off x="6615814" y="3208497"/>
            <a:ext cx="3386470" cy="3644489"/>
          </a:xfrm>
          <a:prstGeom prst="rect">
            <a:avLst/>
          </a:prstGeom>
          <a:noFill/>
          <a:ln>
            <a:noFill/>
          </a:ln>
        </p:spPr>
      </p:pic>
      <p:sp>
        <p:nvSpPr>
          <p:cNvPr id="2" name="TextBox 1">
            <a:extLst>
              <a:ext uri="{FF2B5EF4-FFF2-40B4-BE49-F238E27FC236}">
                <a16:creationId xmlns:a16="http://schemas.microsoft.com/office/drawing/2014/main" id="{FDCF430C-3830-0508-806D-92E946A11406}"/>
              </a:ext>
            </a:extLst>
          </p:cNvPr>
          <p:cNvSpPr txBox="1"/>
          <p:nvPr/>
        </p:nvSpPr>
        <p:spPr>
          <a:xfrm>
            <a:off x="4430351" y="5860738"/>
            <a:ext cx="2438400" cy="923330"/>
          </a:xfrm>
          <a:prstGeom prst="rect">
            <a:avLst/>
          </a:prstGeom>
          <a:noFill/>
        </p:spPr>
        <p:txBody>
          <a:bodyPr wrap="square" rtlCol="0">
            <a:spAutoFit/>
          </a:bodyPr>
          <a:lstStyle/>
          <a:p>
            <a:pPr marL="0" lvl="0" indent="0" algn="l" rtl="0">
              <a:spcBef>
                <a:spcPts val="0"/>
              </a:spcBef>
              <a:spcAft>
                <a:spcPts val="0"/>
              </a:spcAft>
              <a:buNone/>
            </a:pPr>
            <a:r>
              <a:rPr lang="en-GB" sz="1800" b="1" dirty="0">
                <a:solidFill>
                  <a:srgbClr val="191919"/>
                </a:solidFill>
              </a:rPr>
              <a:t>Women Crime Statistics </a:t>
            </a:r>
          </a:p>
          <a:p>
            <a:pPr marL="0" lvl="0" indent="0" algn="l" rtl="0">
              <a:spcBef>
                <a:spcPts val="0"/>
              </a:spcBef>
              <a:spcAft>
                <a:spcPts val="0"/>
              </a:spcAft>
              <a:buNone/>
            </a:pPr>
            <a:r>
              <a:rPr lang="en-GB" sz="1800" b="1" dirty="0">
                <a:solidFill>
                  <a:srgbClr val="191919"/>
                </a:solidFill>
              </a:rPr>
              <a:t>In India</a:t>
            </a:r>
            <a:endParaRPr lang="en-GB" sz="1800" dirty="0"/>
          </a:p>
          <a:p>
            <a:endParaRPr lang="en-IN" dirty="0"/>
          </a:p>
        </p:txBody>
      </p:sp>
    </p:spTree>
    <p:extLst>
      <p:ext uri="{BB962C8B-B14F-4D97-AF65-F5344CB8AC3E}">
        <p14:creationId xmlns:p14="http://schemas.microsoft.com/office/powerpoint/2010/main" val="49445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47A4267-DD8A-976A-3B4F-A59F15901020}"/>
              </a:ext>
            </a:extLst>
          </p:cNvPr>
          <p:cNvPicPr>
            <a:picLocks noChangeAspect="1"/>
          </p:cNvPicPr>
          <p:nvPr/>
        </p:nvPicPr>
        <p:blipFill>
          <a:blip r:embed="rId2"/>
          <a:stretch>
            <a:fillRect/>
          </a:stretch>
        </p:blipFill>
        <p:spPr>
          <a:xfrm>
            <a:off x="0" y="0"/>
            <a:ext cx="12191999" cy="6852986"/>
          </a:xfrm>
          <a:prstGeom prst="rect">
            <a:avLst/>
          </a:prstGeom>
        </p:spPr>
      </p:pic>
      <p:sp>
        <p:nvSpPr>
          <p:cNvPr id="3" name="Google Shape;120;p15">
            <a:extLst>
              <a:ext uri="{FF2B5EF4-FFF2-40B4-BE49-F238E27FC236}">
                <a16:creationId xmlns:a16="http://schemas.microsoft.com/office/drawing/2014/main" id="{D635D9B8-7A0D-6C60-66B4-02569154A7F3}"/>
              </a:ext>
            </a:extLst>
          </p:cNvPr>
          <p:cNvSpPr txBox="1">
            <a:spLocks/>
          </p:cNvSpPr>
          <p:nvPr/>
        </p:nvSpPr>
        <p:spPr>
          <a:xfrm>
            <a:off x="457200" y="1570150"/>
            <a:ext cx="7715100" cy="5145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0"/>
              </a:spcAft>
              <a:buNone/>
            </a:pPr>
            <a:endParaRPr lang="en-GB" sz="3600" dirty="0"/>
          </a:p>
        </p:txBody>
      </p:sp>
      <p:sp>
        <p:nvSpPr>
          <p:cNvPr id="8" name="Google Shape;145;p18">
            <a:extLst>
              <a:ext uri="{FF2B5EF4-FFF2-40B4-BE49-F238E27FC236}">
                <a16:creationId xmlns:a16="http://schemas.microsoft.com/office/drawing/2014/main" id="{FBBDE1DC-6C25-699A-92EA-34CDD13EAB1F}"/>
              </a:ext>
            </a:extLst>
          </p:cNvPr>
          <p:cNvSpPr txBox="1">
            <a:spLocks/>
          </p:cNvSpPr>
          <p:nvPr/>
        </p:nvSpPr>
        <p:spPr>
          <a:xfrm>
            <a:off x="424700" y="1192400"/>
            <a:ext cx="8211300" cy="51450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GB" sz="1600" b="1" dirty="0">
              <a:solidFill>
                <a:srgbClr val="191919"/>
              </a:solidFill>
            </a:endParaRPr>
          </a:p>
          <a:p>
            <a:pPr marL="0" indent="0">
              <a:spcBef>
                <a:spcPts val="0"/>
              </a:spcBef>
              <a:buFont typeface="Arial" panose="020B0604020202020204" pitchFamily="34" charset="0"/>
              <a:buNone/>
            </a:pPr>
            <a:r>
              <a:rPr lang="en-GB" sz="1600" b="1" dirty="0">
                <a:solidFill>
                  <a:srgbClr val="191919"/>
                </a:solidFill>
              </a:rPr>
              <a:t>Rape cases with female victims by age group                        Total rape cases reported by year</a:t>
            </a:r>
            <a:endParaRPr lang="en-GB" sz="1600" b="1" dirty="0"/>
          </a:p>
        </p:txBody>
      </p:sp>
      <p:pic>
        <p:nvPicPr>
          <p:cNvPr id="9" name="Google Shape;149;p18">
            <a:extLst>
              <a:ext uri="{FF2B5EF4-FFF2-40B4-BE49-F238E27FC236}">
                <a16:creationId xmlns:a16="http://schemas.microsoft.com/office/drawing/2014/main" id="{1EA04ED3-C098-8656-8B22-5828A7444E77}"/>
              </a:ext>
            </a:extLst>
          </p:cNvPr>
          <p:cNvPicPr preferRelativeResize="0"/>
          <p:nvPr/>
        </p:nvPicPr>
        <p:blipFill rotWithShape="1">
          <a:blip r:embed="rId3">
            <a:alphaModFix/>
          </a:blip>
          <a:srcRect t="10297"/>
          <a:stretch/>
        </p:blipFill>
        <p:spPr>
          <a:xfrm>
            <a:off x="258024" y="2448264"/>
            <a:ext cx="3983526" cy="3217336"/>
          </a:xfrm>
          <a:prstGeom prst="rect">
            <a:avLst/>
          </a:prstGeom>
          <a:noFill/>
          <a:ln>
            <a:noFill/>
          </a:ln>
        </p:spPr>
      </p:pic>
      <p:pic>
        <p:nvPicPr>
          <p:cNvPr id="10" name="Google Shape;150;p18">
            <a:extLst>
              <a:ext uri="{FF2B5EF4-FFF2-40B4-BE49-F238E27FC236}">
                <a16:creationId xmlns:a16="http://schemas.microsoft.com/office/drawing/2014/main" id="{28367821-B4DA-269F-93AA-4C1CB5516ACC}"/>
              </a:ext>
            </a:extLst>
          </p:cNvPr>
          <p:cNvPicPr preferRelativeResize="0"/>
          <p:nvPr/>
        </p:nvPicPr>
        <p:blipFill rotWithShape="1">
          <a:blip r:embed="rId4">
            <a:alphaModFix/>
          </a:blip>
          <a:srcRect t="19197" b="18713"/>
          <a:stretch/>
        </p:blipFill>
        <p:spPr>
          <a:xfrm>
            <a:off x="4241550" y="2626550"/>
            <a:ext cx="4664099" cy="2895726"/>
          </a:xfrm>
          <a:prstGeom prst="rect">
            <a:avLst/>
          </a:prstGeom>
          <a:noFill/>
          <a:ln>
            <a:noFill/>
          </a:ln>
        </p:spPr>
      </p:pic>
    </p:spTree>
    <p:extLst>
      <p:ext uri="{BB962C8B-B14F-4D97-AF65-F5344CB8AC3E}">
        <p14:creationId xmlns:p14="http://schemas.microsoft.com/office/powerpoint/2010/main" val="295307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background pattern&#10;&#10;Description automatically generated">
            <a:extLst>
              <a:ext uri="{FF2B5EF4-FFF2-40B4-BE49-F238E27FC236}">
                <a16:creationId xmlns:a16="http://schemas.microsoft.com/office/drawing/2014/main" id="{E417A95F-10E1-0771-92AD-469DAF1AC312}"/>
              </a:ext>
            </a:extLst>
          </p:cNvPr>
          <p:cNvPicPr>
            <a:picLocks noChangeAspect="1"/>
          </p:cNvPicPr>
          <p:nvPr/>
        </p:nvPicPr>
        <p:blipFill>
          <a:blip r:embed="rId2"/>
          <a:stretch>
            <a:fillRect/>
          </a:stretch>
        </p:blipFill>
        <p:spPr>
          <a:xfrm>
            <a:off x="-2208" y="-4003"/>
            <a:ext cx="12196416" cy="6866006"/>
          </a:xfrm>
          <a:prstGeom prst="rect">
            <a:avLst/>
          </a:prstGeom>
        </p:spPr>
      </p:pic>
      <p:pic>
        <p:nvPicPr>
          <p:cNvPr id="3" name="Picture 2">
            <a:extLst>
              <a:ext uri="{FF2B5EF4-FFF2-40B4-BE49-F238E27FC236}">
                <a16:creationId xmlns:a16="http://schemas.microsoft.com/office/drawing/2014/main" id="{7896B03A-9086-F617-8DE8-E71AE40584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6170" y="1332664"/>
            <a:ext cx="3649789" cy="2589095"/>
          </a:xfrm>
          <a:prstGeom prst="rect">
            <a:avLst/>
          </a:prstGeom>
        </p:spPr>
      </p:pic>
      <p:pic>
        <p:nvPicPr>
          <p:cNvPr id="5" name="Picture 4">
            <a:extLst>
              <a:ext uri="{FF2B5EF4-FFF2-40B4-BE49-F238E27FC236}">
                <a16:creationId xmlns:a16="http://schemas.microsoft.com/office/drawing/2014/main" id="{D6270638-99DF-6C91-22FC-BD50475043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1179" y="1332665"/>
            <a:ext cx="4161830" cy="2952328"/>
          </a:xfrm>
          <a:prstGeom prst="rect">
            <a:avLst/>
          </a:prstGeom>
        </p:spPr>
      </p:pic>
      <p:pic>
        <p:nvPicPr>
          <p:cNvPr id="8" name="Picture 7">
            <a:extLst>
              <a:ext uri="{FF2B5EF4-FFF2-40B4-BE49-F238E27FC236}">
                <a16:creationId xmlns:a16="http://schemas.microsoft.com/office/drawing/2014/main" id="{C445AFE2-99FA-49D3-1E78-5FDD276A1B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4043" y="3731897"/>
            <a:ext cx="4355318" cy="3089585"/>
          </a:xfrm>
          <a:prstGeom prst="rect">
            <a:avLst/>
          </a:prstGeom>
        </p:spPr>
      </p:pic>
    </p:spTree>
    <p:extLst>
      <p:ext uri="{BB962C8B-B14F-4D97-AF65-F5344CB8AC3E}">
        <p14:creationId xmlns:p14="http://schemas.microsoft.com/office/powerpoint/2010/main" val="16359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D30D545F-08D4-8069-2CF3-8D1D28A1E218}"/>
              </a:ext>
            </a:extLst>
          </p:cNvPr>
          <p:cNvPicPr>
            <a:picLocks noChangeAspect="1"/>
          </p:cNvPicPr>
          <p:nvPr/>
        </p:nvPicPr>
        <p:blipFill>
          <a:blip r:embed="rId2"/>
          <a:stretch>
            <a:fillRect/>
          </a:stretch>
        </p:blipFill>
        <p:spPr>
          <a:xfrm>
            <a:off x="-5937" y="5320"/>
            <a:ext cx="12348249" cy="6919615"/>
          </a:xfrm>
          <a:prstGeom prst="rect">
            <a:avLst/>
          </a:prstGeom>
        </p:spPr>
      </p:pic>
      <p:sp>
        <p:nvSpPr>
          <p:cNvPr id="2" name="TextBox 1">
            <a:extLst>
              <a:ext uri="{FF2B5EF4-FFF2-40B4-BE49-F238E27FC236}">
                <a16:creationId xmlns:a16="http://schemas.microsoft.com/office/drawing/2014/main" id="{2EFC3588-3D28-1030-F505-3BBF2328644E}"/>
              </a:ext>
            </a:extLst>
          </p:cNvPr>
          <p:cNvSpPr txBox="1"/>
          <p:nvPr/>
        </p:nvSpPr>
        <p:spPr>
          <a:xfrm>
            <a:off x="203200" y="1706881"/>
            <a:ext cx="9794240" cy="4635115"/>
          </a:xfrm>
          <a:prstGeom prst="rect">
            <a:avLst/>
          </a:prstGeom>
          <a:noFill/>
        </p:spPr>
        <p:txBody>
          <a:bodyPr wrap="square" rtlCol="0">
            <a:spAutoFit/>
          </a:bodyPr>
          <a:lstStyle/>
          <a:p>
            <a:pPr marL="0" lvl="0" indent="0" algn="just" rtl="0">
              <a:lnSpc>
                <a:spcPct val="80000"/>
              </a:lnSpc>
              <a:spcBef>
                <a:spcPts val="0"/>
              </a:spcBef>
              <a:spcAft>
                <a:spcPts val="0"/>
              </a:spcAft>
              <a:buNone/>
            </a:pPr>
            <a:r>
              <a:rPr lang="en-GB" sz="1800" dirty="0">
                <a:solidFill>
                  <a:srgbClr val="191919"/>
                </a:solidFill>
                <a:latin typeface="Arial"/>
                <a:ea typeface="Arial"/>
                <a:cs typeface="Arial"/>
                <a:sym typeface="Arial"/>
              </a:rPr>
              <a:t>We are going to solve this issue by creating such a website along with a locket called "Mandala" which the woman can wear to assist her while she is traveling alone or feeling unsafe.</a:t>
            </a:r>
          </a:p>
          <a:p>
            <a:pPr marL="365760" lvl="0" indent="0" algn="just" rtl="0">
              <a:lnSpc>
                <a:spcPct val="80000"/>
              </a:lnSpc>
              <a:spcBef>
                <a:spcPts val="0"/>
              </a:spcBef>
              <a:spcAft>
                <a:spcPts val="0"/>
              </a:spcAft>
              <a:buNone/>
            </a:pPr>
            <a:endParaRPr lang="en-GB" sz="1800" dirty="0">
              <a:solidFill>
                <a:srgbClr val="191919"/>
              </a:solidFill>
              <a:latin typeface="Arial"/>
              <a:ea typeface="Arial"/>
              <a:cs typeface="Arial"/>
              <a:sym typeface="Arial"/>
            </a:endParaRPr>
          </a:p>
          <a:p>
            <a:pPr marL="0" lvl="0" indent="0" algn="just" rtl="0">
              <a:lnSpc>
                <a:spcPct val="80000"/>
              </a:lnSpc>
              <a:spcBef>
                <a:spcPts val="1200"/>
              </a:spcBef>
              <a:spcAft>
                <a:spcPts val="0"/>
              </a:spcAft>
              <a:buNone/>
            </a:pPr>
            <a:r>
              <a:rPr lang="en-GB" sz="1800" dirty="0">
                <a:latin typeface="Arial"/>
                <a:ea typeface="Arial"/>
                <a:cs typeface="Arial"/>
                <a:sym typeface="Arial"/>
              </a:rPr>
              <a:t>The locket would have the following features:</a:t>
            </a:r>
          </a:p>
          <a:p>
            <a:pPr marL="0" lvl="0" indent="0" algn="just" rtl="0">
              <a:lnSpc>
                <a:spcPct val="80000"/>
              </a:lnSpc>
              <a:spcBef>
                <a:spcPts val="1200"/>
              </a:spcBef>
              <a:spcAft>
                <a:spcPts val="0"/>
              </a:spcAft>
              <a:buNone/>
            </a:pPr>
            <a:r>
              <a:rPr lang="en-GB" sz="1800" dirty="0">
                <a:latin typeface="Arial"/>
                <a:ea typeface="Arial"/>
                <a:cs typeface="Arial"/>
                <a:sym typeface="Arial"/>
              </a:rPr>
              <a:t>-GPS Tracker.</a:t>
            </a:r>
          </a:p>
          <a:p>
            <a:pPr marL="0" lvl="0" indent="0" algn="just" rtl="0">
              <a:lnSpc>
                <a:spcPct val="80000"/>
              </a:lnSpc>
              <a:spcBef>
                <a:spcPts val="1200"/>
              </a:spcBef>
              <a:spcAft>
                <a:spcPts val="0"/>
              </a:spcAft>
              <a:buNone/>
            </a:pPr>
            <a:r>
              <a:rPr lang="en-GB" sz="1800" dirty="0">
                <a:latin typeface="Arial"/>
                <a:ea typeface="Arial"/>
                <a:cs typeface="Arial"/>
                <a:sym typeface="Arial"/>
              </a:rPr>
              <a:t>-ULTRA LUMINENT FLASH.</a:t>
            </a:r>
          </a:p>
          <a:p>
            <a:pPr marL="0" lvl="0" indent="0" algn="just" rtl="0">
              <a:lnSpc>
                <a:spcPct val="80000"/>
              </a:lnSpc>
              <a:spcBef>
                <a:spcPts val="1200"/>
              </a:spcBef>
              <a:spcAft>
                <a:spcPts val="0"/>
              </a:spcAft>
              <a:buNone/>
            </a:pPr>
            <a:r>
              <a:rPr lang="en-GB" sz="1800" dirty="0">
                <a:latin typeface="Arial"/>
                <a:ea typeface="Arial"/>
                <a:cs typeface="Arial"/>
                <a:sym typeface="Arial"/>
              </a:rPr>
              <a:t>-Ease to contact the 5 Family Members in the times of Emergency.</a:t>
            </a:r>
          </a:p>
          <a:p>
            <a:pPr marL="0" lvl="0" indent="0" algn="just" rtl="0">
              <a:lnSpc>
                <a:spcPct val="80000"/>
              </a:lnSpc>
              <a:spcBef>
                <a:spcPts val="1200"/>
              </a:spcBef>
              <a:spcAft>
                <a:spcPts val="0"/>
              </a:spcAft>
              <a:buNone/>
            </a:pPr>
            <a:r>
              <a:rPr lang="en-GB" sz="1800" dirty="0">
                <a:latin typeface="Arial"/>
                <a:ea typeface="Arial"/>
                <a:cs typeface="Arial"/>
                <a:sym typeface="Arial"/>
              </a:rPr>
              <a:t>-Contact the nearest police station.</a:t>
            </a:r>
          </a:p>
          <a:p>
            <a:pPr marL="0" lvl="0" indent="0" algn="just" rtl="0">
              <a:lnSpc>
                <a:spcPct val="80000"/>
              </a:lnSpc>
              <a:spcBef>
                <a:spcPts val="1200"/>
              </a:spcBef>
              <a:spcAft>
                <a:spcPts val="0"/>
              </a:spcAft>
              <a:buNone/>
            </a:pPr>
            <a:r>
              <a:rPr lang="en-GB" sz="1800" dirty="0">
                <a:latin typeface="Arial"/>
                <a:ea typeface="Arial"/>
                <a:cs typeface="Arial"/>
                <a:sym typeface="Arial"/>
              </a:rPr>
              <a:t>-Notifying the nearest women's safety patrolling center.</a:t>
            </a:r>
          </a:p>
          <a:p>
            <a:pPr marL="0" lvl="0" indent="0" algn="just" rtl="0">
              <a:lnSpc>
                <a:spcPct val="80000"/>
              </a:lnSpc>
              <a:spcBef>
                <a:spcPts val="1200"/>
              </a:spcBef>
              <a:spcAft>
                <a:spcPts val="0"/>
              </a:spcAft>
              <a:buNone/>
            </a:pPr>
            <a:r>
              <a:rPr lang="en-GB" sz="1800" dirty="0">
                <a:latin typeface="Arial"/>
                <a:ea typeface="Arial"/>
                <a:cs typeface="Arial"/>
                <a:sym typeface="Arial"/>
              </a:rPr>
              <a:t>-High Volume Buzzer to draw the public's attention.</a:t>
            </a:r>
          </a:p>
          <a:p>
            <a:pPr marL="0" lvl="0" indent="0" algn="just" rtl="0">
              <a:lnSpc>
                <a:spcPct val="80000"/>
              </a:lnSpc>
              <a:spcBef>
                <a:spcPts val="1200"/>
              </a:spcBef>
              <a:spcAft>
                <a:spcPts val="0"/>
              </a:spcAft>
              <a:buNone/>
            </a:pPr>
            <a:r>
              <a:rPr lang="en-GB" sz="1800" dirty="0">
                <a:latin typeface="Arial"/>
                <a:ea typeface="Arial"/>
                <a:cs typeface="Arial"/>
                <a:sym typeface="Arial"/>
              </a:rPr>
              <a:t>-Neon Coloured Light to be easily identified by the rescue team.</a:t>
            </a:r>
          </a:p>
          <a:p>
            <a:pPr marL="0" lvl="0" indent="0" algn="just" rtl="0">
              <a:lnSpc>
                <a:spcPct val="80000"/>
              </a:lnSpc>
              <a:spcBef>
                <a:spcPts val="1200"/>
              </a:spcBef>
              <a:spcAft>
                <a:spcPts val="0"/>
              </a:spcAft>
              <a:buNone/>
            </a:pPr>
            <a:r>
              <a:rPr lang="en-GB" sz="1800" dirty="0">
                <a:latin typeface="Arial"/>
                <a:ea typeface="Arial"/>
                <a:cs typeface="Arial"/>
                <a:sym typeface="Arial"/>
              </a:rPr>
              <a:t>-Identification of Harassment Hotspot Zones.</a:t>
            </a:r>
          </a:p>
          <a:p>
            <a:pPr algn="just"/>
            <a:endParaRPr lang="en-IN" dirty="0"/>
          </a:p>
        </p:txBody>
      </p:sp>
    </p:spTree>
    <p:extLst>
      <p:ext uri="{BB962C8B-B14F-4D97-AF65-F5344CB8AC3E}">
        <p14:creationId xmlns:p14="http://schemas.microsoft.com/office/powerpoint/2010/main" val="87536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D30D545F-08D4-8069-2CF3-8D1D28A1E218}"/>
              </a:ext>
            </a:extLst>
          </p:cNvPr>
          <p:cNvPicPr>
            <a:picLocks noChangeAspect="1"/>
          </p:cNvPicPr>
          <p:nvPr/>
        </p:nvPicPr>
        <p:blipFill>
          <a:blip r:embed="rId2"/>
          <a:stretch>
            <a:fillRect/>
          </a:stretch>
        </p:blipFill>
        <p:spPr>
          <a:xfrm>
            <a:off x="-5937" y="5320"/>
            <a:ext cx="12348249" cy="6919615"/>
          </a:xfrm>
          <a:prstGeom prst="rect">
            <a:avLst/>
          </a:prstGeom>
        </p:spPr>
      </p:pic>
      <p:sp>
        <p:nvSpPr>
          <p:cNvPr id="4" name="Google Shape;212;p26">
            <a:extLst>
              <a:ext uri="{FF2B5EF4-FFF2-40B4-BE49-F238E27FC236}">
                <a16:creationId xmlns:a16="http://schemas.microsoft.com/office/drawing/2014/main" id="{2FA66071-3E58-259D-CA2B-9B5FF7575126}"/>
              </a:ext>
            </a:extLst>
          </p:cNvPr>
          <p:cNvSpPr txBox="1">
            <a:spLocks/>
          </p:cNvSpPr>
          <p:nvPr/>
        </p:nvSpPr>
        <p:spPr>
          <a:xfrm>
            <a:off x="457200" y="2132856"/>
            <a:ext cx="8229600" cy="387450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728" indent="0">
              <a:spcBef>
                <a:spcPts val="0"/>
              </a:spcBef>
              <a:buSzPts val="1836"/>
              <a:buNone/>
            </a:pPr>
            <a:r>
              <a:rPr lang="en-US" dirty="0"/>
              <a:t>Flowchart</a:t>
            </a:r>
          </a:p>
          <a:p>
            <a:pPr marL="365760" indent="0">
              <a:spcBef>
                <a:spcPts val="0"/>
              </a:spcBef>
              <a:buFont typeface="Arial" panose="020B0604020202020204" pitchFamily="34" charset="0"/>
              <a:buNone/>
            </a:pPr>
            <a:endParaRPr lang="en-US" dirty="0"/>
          </a:p>
          <a:p>
            <a:pPr marL="0" indent="0">
              <a:spcBef>
                <a:spcPts val="0"/>
              </a:spcBef>
              <a:buFont typeface="Arial" panose="020B0604020202020204" pitchFamily="34" charset="0"/>
              <a:buNone/>
            </a:pPr>
            <a:endParaRPr lang="en-US" dirty="0"/>
          </a:p>
        </p:txBody>
      </p:sp>
      <p:pic>
        <p:nvPicPr>
          <p:cNvPr id="5" name="Google Shape;215;p26">
            <a:extLst>
              <a:ext uri="{FF2B5EF4-FFF2-40B4-BE49-F238E27FC236}">
                <a16:creationId xmlns:a16="http://schemas.microsoft.com/office/drawing/2014/main" id="{98FB249B-6CF1-BF99-F618-CD4EC0AA6D1A}"/>
              </a:ext>
            </a:extLst>
          </p:cNvPr>
          <p:cNvPicPr preferRelativeResize="0"/>
          <p:nvPr/>
        </p:nvPicPr>
        <p:blipFill rotWithShape="1">
          <a:blip r:embed="rId3">
            <a:alphaModFix/>
          </a:blip>
          <a:srcRect l="4421" r="3080"/>
          <a:stretch/>
        </p:blipFill>
        <p:spPr>
          <a:xfrm>
            <a:off x="218250" y="2920325"/>
            <a:ext cx="12124062" cy="3551595"/>
          </a:xfrm>
          <a:prstGeom prst="rect">
            <a:avLst/>
          </a:prstGeom>
          <a:noFill/>
          <a:ln>
            <a:noFill/>
          </a:ln>
        </p:spPr>
      </p:pic>
    </p:spTree>
    <p:extLst>
      <p:ext uri="{BB962C8B-B14F-4D97-AF65-F5344CB8AC3E}">
        <p14:creationId xmlns:p14="http://schemas.microsoft.com/office/powerpoint/2010/main" val="97599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chart&#10;&#10;Description automatically generated">
            <a:extLst>
              <a:ext uri="{FF2B5EF4-FFF2-40B4-BE49-F238E27FC236}">
                <a16:creationId xmlns:a16="http://schemas.microsoft.com/office/drawing/2014/main" id="{92D2598B-1A71-777B-9BCE-C31BE4FC44E6}"/>
              </a:ext>
            </a:extLst>
          </p:cNvPr>
          <p:cNvPicPr>
            <a:picLocks noChangeAspect="1"/>
          </p:cNvPicPr>
          <p:nvPr/>
        </p:nvPicPr>
        <p:blipFill>
          <a:blip r:embed="rId2"/>
          <a:stretch>
            <a:fillRect/>
          </a:stretch>
        </p:blipFill>
        <p:spPr>
          <a:xfrm>
            <a:off x="-2208" y="-4003"/>
            <a:ext cx="12196416" cy="6866006"/>
          </a:xfrm>
          <a:prstGeom prst="rect">
            <a:avLst/>
          </a:prstGeom>
        </p:spPr>
      </p:pic>
      <p:pic>
        <p:nvPicPr>
          <p:cNvPr id="3" name="Google Shape;170;p21">
            <a:extLst>
              <a:ext uri="{FF2B5EF4-FFF2-40B4-BE49-F238E27FC236}">
                <a16:creationId xmlns:a16="http://schemas.microsoft.com/office/drawing/2014/main" id="{91A08EF4-FEAE-0494-B893-AA90D0546572}"/>
              </a:ext>
            </a:extLst>
          </p:cNvPr>
          <p:cNvPicPr preferRelativeResize="0"/>
          <p:nvPr/>
        </p:nvPicPr>
        <p:blipFill>
          <a:blip r:embed="rId3">
            <a:alphaModFix/>
          </a:blip>
          <a:stretch>
            <a:fillRect/>
          </a:stretch>
        </p:blipFill>
        <p:spPr>
          <a:xfrm>
            <a:off x="4527403" y="1969777"/>
            <a:ext cx="4443688" cy="3442500"/>
          </a:xfrm>
          <a:prstGeom prst="rect">
            <a:avLst/>
          </a:prstGeom>
          <a:noFill/>
          <a:ln>
            <a:noFill/>
          </a:ln>
        </p:spPr>
      </p:pic>
      <p:pic>
        <p:nvPicPr>
          <p:cNvPr id="5" name="Google Shape;171;p21">
            <a:extLst>
              <a:ext uri="{FF2B5EF4-FFF2-40B4-BE49-F238E27FC236}">
                <a16:creationId xmlns:a16="http://schemas.microsoft.com/office/drawing/2014/main" id="{11E41AA0-7D7F-BE16-324A-107B32195E2F}"/>
              </a:ext>
            </a:extLst>
          </p:cNvPr>
          <p:cNvPicPr preferRelativeResize="0"/>
          <p:nvPr/>
        </p:nvPicPr>
        <p:blipFill>
          <a:blip r:embed="rId4">
            <a:alphaModFix/>
          </a:blip>
          <a:stretch>
            <a:fillRect/>
          </a:stretch>
        </p:blipFill>
        <p:spPr>
          <a:xfrm>
            <a:off x="2857041" y="1558427"/>
            <a:ext cx="2857500" cy="1229562"/>
          </a:xfrm>
          <a:prstGeom prst="rect">
            <a:avLst/>
          </a:prstGeom>
          <a:noFill/>
          <a:ln>
            <a:noFill/>
          </a:ln>
        </p:spPr>
      </p:pic>
      <p:pic>
        <p:nvPicPr>
          <p:cNvPr id="6" name="Google Shape;172;p21">
            <a:extLst>
              <a:ext uri="{FF2B5EF4-FFF2-40B4-BE49-F238E27FC236}">
                <a16:creationId xmlns:a16="http://schemas.microsoft.com/office/drawing/2014/main" id="{4A13FCD0-B494-765A-0CE9-44A7005C16D8}"/>
              </a:ext>
            </a:extLst>
          </p:cNvPr>
          <p:cNvPicPr preferRelativeResize="0"/>
          <p:nvPr/>
        </p:nvPicPr>
        <p:blipFill>
          <a:blip r:embed="rId5">
            <a:alphaModFix/>
          </a:blip>
          <a:stretch>
            <a:fillRect/>
          </a:stretch>
        </p:blipFill>
        <p:spPr>
          <a:xfrm>
            <a:off x="2842766" y="4496952"/>
            <a:ext cx="2741196" cy="1296150"/>
          </a:xfrm>
          <a:prstGeom prst="rect">
            <a:avLst/>
          </a:prstGeom>
          <a:noFill/>
          <a:ln>
            <a:noFill/>
          </a:ln>
        </p:spPr>
      </p:pic>
      <p:pic>
        <p:nvPicPr>
          <p:cNvPr id="7" name="Google Shape;173;p21">
            <a:extLst>
              <a:ext uri="{FF2B5EF4-FFF2-40B4-BE49-F238E27FC236}">
                <a16:creationId xmlns:a16="http://schemas.microsoft.com/office/drawing/2014/main" id="{12C48CF2-DAC3-D24B-891F-ED95CA8E0153}"/>
              </a:ext>
            </a:extLst>
          </p:cNvPr>
          <p:cNvPicPr preferRelativeResize="0"/>
          <p:nvPr/>
        </p:nvPicPr>
        <p:blipFill>
          <a:blip r:embed="rId6">
            <a:alphaModFix/>
          </a:blip>
          <a:stretch>
            <a:fillRect/>
          </a:stretch>
        </p:blipFill>
        <p:spPr>
          <a:xfrm>
            <a:off x="8514666" y="1482977"/>
            <a:ext cx="3009900" cy="1229550"/>
          </a:xfrm>
          <a:prstGeom prst="rect">
            <a:avLst/>
          </a:prstGeom>
          <a:noFill/>
          <a:ln>
            <a:noFill/>
          </a:ln>
        </p:spPr>
      </p:pic>
      <p:pic>
        <p:nvPicPr>
          <p:cNvPr id="8" name="Google Shape;174;p21">
            <a:extLst>
              <a:ext uri="{FF2B5EF4-FFF2-40B4-BE49-F238E27FC236}">
                <a16:creationId xmlns:a16="http://schemas.microsoft.com/office/drawing/2014/main" id="{97E85805-D968-17A5-D673-B247CA04302C}"/>
              </a:ext>
            </a:extLst>
          </p:cNvPr>
          <p:cNvPicPr preferRelativeResize="0"/>
          <p:nvPr/>
        </p:nvPicPr>
        <p:blipFill>
          <a:blip r:embed="rId7">
            <a:alphaModFix/>
          </a:blip>
          <a:stretch>
            <a:fillRect/>
          </a:stretch>
        </p:blipFill>
        <p:spPr>
          <a:xfrm>
            <a:off x="8667066" y="4505727"/>
            <a:ext cx="2857500" cy="1229550"/>
          </a:xfrm>
          <a:prstGeom prst="rect">
            <a:avLst/>
          </a:prstGeom>
          <a:noFill/>
          <a:ln>
            <a:noFill/>
          </a:ln>
        </p:spPr>
      </p:pic>
    </p:spTree>
    <p:extLst>
      <p:ext uri="{BB962C8B-B14F-4D97-AF65-F5344CB8AC3E}">
        <p14:creationId xmlns:p14="http://schemas.microsoft.com/office/powerpoint/2010/main" val="3903139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530</Words>
  <Application>Microsoft Office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Rohan Godha</cp:lastModifiedBy>
  <cp:revision>479</cp:revision>
  <dcterms:created xsi:type="dcterms:W3CDTF">2017-10-13T14:25:15Z</dcterms:created>
  <dcterms:modified xsi:type="dcterms:W3CDTF">2022-08-05T17:03:28Z</dcterms:modified>
</cp:coreProperties>
</file>