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9A2272E-04AC-4593-9576-6E5B75941F3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Bank Loan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752EDF0-D139-4F86-A45D-F17EBB8271F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04-07-2025 1:21:45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2" name="slide2">
            <a:extLst>
              <a:ext uri="{FF2B5EF4-FFF2-40B4-BE49-F238E27FC236}">
                <a16:creationId xmlns:a16="http://schemas.microsoft.com/office/drawing/2014/main" id="{B6B497D2-EBDE-482F-BF32-6AAAFA7B6E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2025-07-03T19:51:58Z</dcterms:created>
  <dcterms:modified xsi:type="dcterms:W3CDTF">2025-07-03T19:51:58Z</dcterms:modified>
</cp:coreProperties>
</file>