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SR Pizza Homes Project W</a:t>
            </a:r>
            <a:r>
              <a:rPr lang="en-US"/>
              <a:t>o</a:t>
            </a:r>
            <a:r>
              <a:t>rk</a:t>
            </a:r>
          </a:p>
        </p:txBody>
      </p:sp>
      <p:sp>
        <p:nvSpPr>
          <p:cNvPr id="2" name="slide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22-06-2025 22:09:39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Percentage of sales by pizza category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23812"/>
            <a:ext cx="10248900" cy="68103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Top 5 Pizza By Revenu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45" y="0"/>
            <a:ext cx="1022051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Top 5 Pizza By Revenue 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45" y="0"/>
            <a:ext cx="1022051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Top 5 Pizza By Total Revenu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45" y="0"/>
            <a:ext cx="1022051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Top 5 Pizza By Total Sold Pizza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4762"/>
            <a:ext cx="10248900" cy="68484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 descr="Total order and Pizza sold by Pizza category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42862"/>
            <a:ext cx="10248900" cy="67722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 descr="Weekly Trend for Total chart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141" y="0"/>
            <a:ext cx="87957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Home Dashboar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Best &amp;amp; Wrost Seller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Bottom 5 Pizza By Total Order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45" y="0"/>
            <a:ext cx="1022051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Bottom 5 Pizza By Total Sold Pizza (2)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19050"/>
            <a:ext cx="10248900" cy="68199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Date Rang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25" y="147637"/>
            <a:ext cx="10344150" cy="65627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Hourly Trend  for total pizza sol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951" y="0"/>
            <a:ext cx="1002609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KPI Banner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126" y="0"/>
            <a:ext cx="925174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Percentage of Sales by pizza siz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951" y="0"/>
            <a:ext cx="10026098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WPS Presentation</Application>
  <PresentationFormat>Widescreen</PresentationFormat>
  <Paragraphs>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SR Pizza Homes Project Wirk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raghavendra yadav</cp:lastModifiedBy>
  <cp:revision>1</cp:revision>
  <dcterms:created xsi:type="dcterms:W3CDTF">2025-06-22T16:39:00Z</dcterms:created>
  <dcterms:modified xsi:type="dcterms:W3CDTF">2025-06-22T16:42:31Z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29547BCB1CDE4B01969B37916CFD7423_12</vt:lpwstr>
  </property>
  <property fmtid="{D5CDD505-2E9C-101B-9397-08002B2CF9AE}" pid="3" name="KSOProductBuildVer">
    <vt:lpwstr>1033-12.2.0.21546</vt:lpwstr>
  </property>
</Properties>
</file>