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4" r:id="rId2"/>
    <p:sldId id="328" r:id="rId3"/>
    <p:sldId id="329" r:id="rId4"/>
    <p:sldId id="330" r:id="rId5"/>
    <p:sldId id="331" r:id="rId6"/>
    <p:sldId id="332" r:id="rId7"/>
    <p:sldId id="333" r:id="rId8"/>
    <p:sldId id="323" r:id="rId9"/>
    <p:sldId id="326" r:id="rId10"/>
    <p:sldId id="327" r:id="rId11"/>
    <p:sldId id="324" r:id="rId12"/>
    <p:sldId id="325" r:id="rId13"/>
    <p:sldId id="3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2547"/>
  </p:normalViewPr>
  <p:slideViewPr>
    <p:cSldViewPr snapToGrid="0" snapToObjects="1">
      <p:cViewPr>
        <p:scale>
          <a:sx n="79" d="100"/>
          <a:sy n="79" d="100"/>
        </p:scale>
        <p:origin x="155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257800"/>
            <a:ext cx="10515600" cy="919162"/>
          </a:xfrm>
        </p:spPr>
        <p:txBody>
          <a:bodyPr/>
          <a:lstStyle/>
          <a:p>
            <a:r>
              <a:rPr lang="en-US" dirty="0" smtClean="0"/>
              <a:t>we can split the data sheet into two tables (Persons, Houses) and the information stops being redundant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962150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/>
          <a:lstStyle/>
          <a:p>
            <a:r>
              <a:rPr lang="en-US" dirty="0" smtClean="0"/>
              <a:t>class definition: structure of the data:</a:t>
            </a:r>
          </a:p>
          <a:p>
            <a:r>
              <a:rPr lang="en-US" dirty="0" smtClean="0"/>
              <a:t>class instance: the specific ‘record’ of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214" y="1812472"/>
            <a:ext cx="10515600" cy="41358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an example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class House(object):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roof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width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length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height = 0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space(self):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self.width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self.length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volume(self):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self.space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()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self.heigth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new instance: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 = House()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prescott85.width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prescott85.length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print(prescott85.space())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competing principles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- Do not repeat yourself.</a:t>
            </a:r>
          </a:p>
          <a:p>
            <a:pPr marL="0" indent="0">
              <a:buNone/>
            </a:pP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0" indent="0">
              <a:buNone/>
            </a:pP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- Premature </a:t>
            </a:r>
            <a:r>
              <a:rPr lang="en-US" sz="6000" i="1">
                <a:latin typeface="Helvetica Neue Light" charset="0"/>
                <a:ea typeface="Helvetica Neue Light" charset="0"/>
                <a:cs typeface="Helvetica Neue Light" charset="0"/>
              </a:rPr>
              <a:t>optimization is the root of all </a:t>
            </a:r>
            <a:r>
              <a:rPr lang="en-US" sz="6000" i="1" smtClean="0">
                <a:latin typeface="Helvetica Neue Light" charset="0"/>
                <a:ea typeface="Helvetica Neue Light" charset="0"/>
                <a:cs typeface="Helvetica Neue Light" charset="0"/>
              </a:rPr>
              <a:t>evil.  (Donald Knuth)</a:t>
            </a:r>
            <a:endParaRPr lang="en-US" sz="6000" i="1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r>
              <a:rPr lang="en-US" dirty="0" smtClean="0"/>
              <a:t>shell: </a:t>
            </a:r>
            <a:r>
              <a:rPr lang="en-US" i="1" dirty="0" smtClean="0"/>
              <a:t>python or python3</a:t>
            </a:r>
          </a:p>
          <a:p>
            <a:r>
              <a:rPr lang="en-US" i="1" dirty="0" smtClean="0"/>
              <a:t>script: python3 &lt;</a:t>
            </a:r>
            <a:r>
              <a:rPr lang="en-US" i="1" dirty="0" err="1" smtClean="0"/>
              <a:t>script_name.py</a:t>
            </a:r>
            <a:r>
              <a:rPr lang="en-US" i="1" dirty="0" smtClean="0"/>
              <a:t>&gt;</a:t>
            </a:r>
          </a:p>
          <a:p>
            <a:r>
              <a:rPr lang="en-US" i="1" dirty="0" err="1" smtClean="0"/>
              <a:t>PyCharm</a:t>
            </a:r>
            <a:r>
              <a:rPr lang="en-US" i="1" dirty="0" smtClean="0"/>
              <a:t>: run (Ctrl + R)</a:t>
            </a:r>
          </a:p>
          <a:p>
            <a:r>
              <a:rPr lang="en-US" i="1" dirty="0" smtClean="0"/>
              <a:t>print statements:</a:t>
            </a:r>
          </a:p>
          <a:p>
            <a:r>
              <a:rPr lang="en-US" i="1" dirty="0" smtClean="0"/>
              <a:t>print(‘Hello!’)</a:t>
            </a:r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min(a), max(a), sum(a),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mutable: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chappy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181}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,': ',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same information is repeated multiple times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somebody changes the address you need to change all house parameters for this person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changes the roof color, you need to change it as many times as there are inhabitants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computational costs are multiplied X participants. 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257800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can split the data sheet into two tables (Persons, Houses) and the information stops being redundant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588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Lists, loops, random</vt:lpstr>
      <vt:lpstr>List comprehension</vt:lpstr>
      <vt:lpstr>Dictionaries</vt:lpstr>
      <vt:lpstr>Functions</vt:lpstr>
      <vt:lpstr>class, self, and relational databases</vt:lpstr>
      <vt:lpstr>class, self, and relational databases</vt:lpstr>
      <vt:lpstr>class, self, and relational databases</vt:lpstr>
      <vt:lpstr>class, self, and relational databases</vt:lpstr>
      <vt:lpstr>class, self, and relational databases</vt:lpstr>
      <vt:lpstr>Two competing principles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69</cp:revision>
  <cp:lastPrinted>2018-05-22T07:03:17Z</cp:lastPrinted>
  <dcterms:created xsi:type="dcterms:W3CDTF">2018-05-14T20:05:36Z</dcterms:created>
  <dcterms:modified xsi:type="dcterms:W3CDTF">2018-05-23T07:25:43Z</dcterms:modified>
</cp:coreProperties>
</file>