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3020-3878-48AD-BCB5-8EBCEFAC1BF7}" type="datetimeFigureOut">
              <a:rPr lang="zh-CN" altLang="en-US" smtClean="0"/>
              <a:t>Wed 09/05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0851-CAE2-42DF-B1B6-6E051C7D3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6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3020-3878-48AD-BCB5-8EBCEFAC1BF7}" type="datetimeFigureOut">
              <a:rPr lang="zh-CN" altLang="en-US" smtClean="0"/>
              <a:t>Wed 09/05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0851-CAE2-42DF-B1B6-6E051C7D3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9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3020-3878-48AD-BCB5-8EBCEFAC1BF7}" type="datetimeFigureOut">
              <a:rPr lang="zh-CN" altLang="en-US" smtClean="0"/>
              <a:t>Wed 09/05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0851-CAE2-42DF-B1B6-6E051C7D3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70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3020-3878-48AD-BCB5-8EBCEFAC1BF7}" type="datetimeFigureOut">
              <a:rPr lang="zh-CN" altLang="en-US" smtClean="0"/>
              <a:t>Wed 09/05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0851-CAE2-42DF-B1B6-6E051C7D3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48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3020-3878-48AD-BCB5-8EBCEFAC1BF7}" type="datetimeFigureOut">
              <a:rPr lang="zh-CN" altLang="en-US" smtClean="0"/>
              <a:t>Wed 09/05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0851-CAE2-42DF-B1B6-6E051C7D3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52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3020-3878-48AD-BCB5-8EBCEFAC1BF7}" type="datetimeFigureOut">
              <a:rPr lang="zh-CN" altLang="en-US" smtClean="0"/>
              <a:t>Wed 09/05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0851-CAE2-42DF-B1B6-6E051C7D3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49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3020-3878-48AD-BCB5-8EBCEFAC1BF7}" type="datetimeFigureOut">
              <a:rPr lang="zh-CN" altLang="en-US" smtClean="0"/>
              <a:t>Wed 09/05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0851-CAE2-42DF-B1B6-6E051C7D3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351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3020-3878-48AD-BCB5-8EBCEFAC1BF7}" type="datetimeFigureOut">
              <a:rPr lang="zh-CN" altLang="en-US" smtClean="0"/>
              <a:t>Wed 09/05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0851-CAE2-42DF-B1B6-6E051C7D3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02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3020-3878-48AD-BCB5-8EBCEFAC1BF7}" type="datetimeFigureOut">
              <a:rPr lang="zh-CN" altLang="en-US" smtClean="0"/>
              <a:t>Wed 09/05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0851-CAE2-42DF-B1B6-6E051C7D3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85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3020-3878-48AD-BCB5-8EBCEFAC1BF7}" type="datetimeFigureOut">
              <a:rPr lang="zh-CN" altLang="en-US" smtClean="0"/>
              <a:t>Wed 09/05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0851-CAE2-42DF-B1B6-6E051C7D3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86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3020-3878-48AD-BCB5-8EBCEFAC1BF7}" type="datetimeFigureOut">
              <a:rPr lang="zh-CN" altLang="en-US" smtClean="0"/>
              <a:t>Wed 09/05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0851-CAE2-42DF-B1B6-6E051C7D3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91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C3020-3878-48AD-BCB5-8EBCEFAC1BF7}" type="datetimeFigureOut">
              <a:rPr lang="zh-CN" altLang="en-US" smtClean="0"/>
              <a:t>Wed 09/05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60851-CAE2-42DF-B1B6-6E051C7D3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56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2838994" y="1445260"/>
            <a:ext cx="6884125" cy="4576850"/>
            <a:chOff x="2838994" y="1445260"/>
            <a:chExt cx="6884125" cy="4576850"/>
          </a:xfrm>
        </p:grpSpPr>
        <p:sp>
          <p:nvSpPr>
            <p:cNvPr id="4" name="矩形 3"/>
            <p:cNvSpPr/>
            <p:nvPr/>
          </p:nvSpPr>
          <p:spPr>
            <a:xfrm>
              <a:off x="2838994" y="5205008"/>
              <a:ext cx="3683725" cy="3917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窗口及消息管理</a:t>
              </a:r>
              <a:endPara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1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WinMain</a:t>
              </a:r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838995" y="5596806"/>
              <a:ext cx="6884124" cy="4253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Win32</a:t>
              </a:r>
              <a:r>
                <a:rPr lang="zh-CN" altLang="en-US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系统编程接口</a:t>
              </a:r>
              <a:endPara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WinAPI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838994" y="4683678"/>
              <a:ext cx="3683725" cy="5213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坦克大战游戏线程</a:t>
              </a:r>
              <a:endPara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1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TankThread</a:t>
              </a:r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838995" y="1445260"/>
              <a:ext cx="6884124" cy="32385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522720" y="4683760"/>
              <a:ext cx="3200399" cy="9130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GDI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7297783" y="3504938"/>
              <a:ext cx="2294708" cy="11787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图形绘制</a:t>
              </a:r>
              <a:endPara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(tank_draw_point)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450079" y="1622266"/>
              <a:ext cx="1506583" cy="64225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坦克仓库</a:t>
              </a:r>
              <a:endPara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050">
                  <a:latin typeface="微软雅黑" panose="020B0503020204020204" pitchFamily="34" charset="-122"/>
                  <a:ea typeface="微软雅黑" panose="020B0503020204020204" pitchFamily="34" charset="-122"/>
                </a:rPr>
                <a:t>TANK_WAR_BOX</a:t>
              </a:r>
              <a:r>
                <a:rPr lang="en-US" altLang="zh-CN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297783" y="1622265"/>
              <a:ext cx="2294708" cy="1882671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游戏地图</a:t>
              </a:r>
              <a:endPara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(TANK_WAR_MAP)</a:t>
              </a:r>
            </a:p>
            <a:p>
              <a:pPr algn="ctr"/>
              <a:r>
                <a:rPr lang="en-US" altLang="zh-CN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  <a:r>
                <a:rPr lang="en-US" altLang="zh-CN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tank_draw;</a:t>
              </a:r>
            </a:p>
            <a:p>
              <a:pPr algn="ctr"/>
              <a:r>
                <a:rPr lang="en-US" altLang="zh-CN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tank_clear_warmap;</a:t>
              </a:r>
            </a:p>
            <a:p>
              <a:pPr algn="ctr"/>
              <a:r>
                <a:rPr lang="en-US" altLang="zh-CN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tank_update_warma;</a:t>
              </a:r>
            </a:p>
            <a:p>
              <a:pPr algn="ctr"/>
              <a:r>
                <a:rPr lang="en-US" altLang="zh-CN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tank_set_warmap;</a:t>
              </a:r>
              <a:r>
                <a:rPr lang="en-US" altLang="zh-CN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50079" y="2244567"/>
              <a:ext cx="1506583" cy="6407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弹药仓库</a:t>
              </a:r>
              <a:endPara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050">
                  <a:latin typeface="微软雅黑" panose="020B0503020204020204" pitchFamily="34" charset="-122"/>
                  <a:ea typeface="微软雅黑" panose="020B0503020204020204" pitchFamily="34" charset="-122"/>
                </a:rPr>
                <a:t>TANK_BOMB_BOX</a:t>
              </a:r>
              <a:r>
                <a:rPr lang="en-US" altLang="zh-CN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450079" y="2885283"/>
              <a:ext cx="1506583" cy="61965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装备仓库</a:t>
              </a:r>
              <a:endPara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050">
                  <a:latin typeface="微软雅黑" panose="020B0503020204020204" pitchFamily="34" charset="-122"/>
                  <a:ea typeface="微软雅黑" panose="020B0503020204020204" pitchFamily="34" charset="-122"/>
                </a:rPr>
                <a:t>TANK_EQUIP</a:t>
              </a:r>
              <a:r>
                <a:rPr lang="en-US" altLang="zh-CN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988674" y="1622265"/>
              <a:ext cx="1477191" cy="3299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坦克移动</a:t>
              </a:r>
              <a:endPara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050">
                  <a:latin typeface="微软雅黑" panose="020B0503020204020204" pitchFamily="34" charset="-122"/>
                  <a:ea typeface="微软雅黑" panose="020B0503020204020204" pitchFamily="34" charset="-122"/>
                </a:rPr>
                <a:t>tank_move_atank</a:t>
              </a:r>
              <a:r>
                <a:rPr lang="en-US" altLang="zh-CN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988674" y="1948540"/>
              <a:ext cx="1477191" cy="301466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坦克制造</a:t>
              </a:r>
              <a:endPara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(tank_create_atank)</a:t>
              </a:r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988674" y="2239127"/>
              <a:ext cx="1477191" cy="3374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炮弹移动</a:t>
              </a:r>
              <a:endPara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050">
                  <a:latin typeface="微软雅黑" panose="020B0503020204020204" pitchFamily="34" charset="-122"/>
                  <a:ea typeface="微软雅黑" panose="020B0503020204020204" pitchFamily="34" charset="-122"/>
                </a:rPr>
                <a:t>TANK_WAR_BOX</a:t>
              </a:r>
              <a:r>
                <a:rPr lang="en-US" altLang="zh-CN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988674" y="2574498"/>
              <a:ext cx="1477191" cy="322485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炮弹制造</a:t>
              </a:r>
              <a:endPara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(tank_create_abomb)</a:t>
              </a:r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988674" y="2889628"/>
              <a:ext cx="1477191" cy="62074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装备生成系统</a:t>
              </a:r>
              <a:endPara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tank_create_aequip</a:t>
              </a:r>
              <a:r>
                <a:rPr lang="en-US" altLang="zh-CN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956664" y="1616826"/>
              <a:ext cx="1341120" cy="6377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坦克绘制</a:t>
              </a:r>
              <a:endPara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050">
                  <a:latin typeface="微软雅黑" panose="020B0503020204020204" pitchFamily="34" charset="-122"/>
                  <a:ea typeface="微软雅黑" panose="020B0503020204020204" pitchFamily="34" charset="-122"/>
                </a:rPr>
                <a:t>tank_draw_atank</a:t>
              </a:r>
              <a:r>
                <a:rPr lang="en-US" altLang="zh-CN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956663" y="2885282"/>
              <a:ext cx="1341120" cy="6196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装备绘制</a:t>
              </a:r>
              <a:endPara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050">
                  <a:latin typeface="微软雅黑" panose="020B0503020204020204" pitchFamily="34" charset="-122"/>
                  <a:ea typeface="微软雅黑" panose="020B0503020204020204" pitchFamily="34" charset="-122"/>
                </a:rPr>
                <a:t>tank_draw_aequip</a:t>
              </a:r>
              <a:r>
                <a:rPr lang="en-US" altLang="zh-CN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956663" y="2240748"/>
              <a:ext cx="1341120" cy="6445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炮弹绘制</a:t>
              </a:r>
              <a:endPara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050">
                  <a:latin typeface="微软雅黑" panose="020B0503020204020204" pitchFamily="34" charset="-122"/>
                  <a:ea typeface="微软雅黑" panose="020B0503020204020204" pitchFamily="34" charset="-122"/>
                </a:rPr>
                <a:t>tank_draw_abomb</a:t>
              </a:r>
              <a:r>
                <a:rPr lang="en-US" altLang="zh-CN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988674" y="3499680"/>
              <a:ext cx="2294708" cy="1195700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坦克大战运行</a:t>
              </a:r>
              <a:endPara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1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tank_run</a:t>
              </a:r>
              <a:r>
                <a:rPr lang="en-US" altLang="zh-CN" sz="11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5283382" y="3503394"/>
              <a:ext cx="2014400" cy="393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清理战场</a:t>
              </a:r>
              <a:endPara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1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tank_clean</a:t>
              </a:r>
              <a:r>
                <a:rPr lang="en-US" altLang="zh-CN" sz="11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283382" y="4288531"/>
              <a:ext cx="2014400" cy="406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碰撞检测</a:t>
              </a:r>
              <a:endPara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1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tank_detect</a:t>
              </a:r>
              <a:r>
                <a:rPr lang="en-US" altLang="zh-CN" sz="11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283381" y="3893187"/>
              <a:ext cx="2014401" cy="4072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坦克开火</a:t>
              </a:r>
              <a:endPara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1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tank_fire</a:t>
              </a:r>
              <a:r>
                <a:rPr lang="en-US" altLang="zh-CN" sz="11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48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112</Words>
  <Application>Microsoft Office PowerPoint</Application>
  <PresentationFormat>宽屏</PresentationFormat>
  <Paragraphs>45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>netcore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netcore</dc:creator>
  <cp:lastModifiedBy>netcore</cp:lastModifiedBy>
  <cp:revision>9</cp:revision>
  <dcterms:created xsi:type="dcterms:W3CDTF">2018-09-05T03:13:26Z</dcterms:created>
  <dcterms:modified xsi:type="dcterms:W3CDTF">2018-09-05T06:15:42Z</dcterms:modified>
</cp:coreProperties>
</file>