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2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E687F-3165-40EA-895C-F8034D4881A2}">
  <a:tblStyle styleId="{407E687F-3165-40EA-895C-F8034D488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603B2-2306-4B35-B11F-5819873C533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F226BC-7D46-4931-A284-7B462E3FF4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Coded the data to ensure the fields are in correct format</a:t>
          </a:r>
          <a:endParaRPr lang="en-US"/>
        </a:p>
      </dgm:t>
    </dgm:pt>
    <dgm:pt modelId="{A8C676DC-099F-455A-9402-B113201E3D35}" type="parTrans" cxnId="{8F6B3FA1-8DC5-43BD-B9F0-6853E8BCF87E}">
      <dgm:prSet/>
      <dgm:spPr/>
      <dgm:t>
        <a:bodyPr/>
        <a:lstStyle/>
        <a:p>
          <a:endParaRPr lang="en-US"/>
        </a:p>
      </dgm:t>
    </dgm:pt>
    <dgm:pt modelId="{01B9F048-27B6-4078-8946-618CFF481FD7}" type="sibTrans" cxnId="{8F6B3FA1-8DC5-43BD-B9F0-6853E8BCF87E}">
      <dgm:prSet/>
      <dgm:spPr/>
      <dgm:t>
        <a:bodyPr/>
        <a:lstStyle/>
        <a:p>
          <a:endParaRPr lang="en-US"/>
        </a:p>
      </dgm:t>
    </dgm:pt>
    <dgm:pt modelId="{023EB308-0620-4889-B967-F0C32B3667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Utilized Proc Means and Proc Univariate to locate missing data </a:t>
          </a:r>
          <a:endParaRPr lang="en-US"/>
        </a:p>
      </dgm:t>
    </dgm:pt>
    <dgm:pt modelId="{94D00492-7BD1-41A0-B267-9FF58C73A7B6}" type="parTrans" cxnId="{AC6BD976-0EEE-486F-B775-7005FAB94876}">
      <dgm:prSet/>
      <dgm:spPr/>
      <dgm:t>
        <a:bodyPr/>
        <a:lstStyle/>
        <a:p>
          <a:endParaRPr lang="en-US"/>
        </a:p>
      </dgm:t>
    </dgm:pt>
    <dgm:pt modelId="{9451AC08-AE63-4C15-9981-17E95020B958}" type="sibTrans" cxnId="{AC6BD976-0EEE-486F-B775-7005FAB94876}">
      <dgm:prSet/>
      <dgm:spPr/>
      <dgm:t>
        <a:bodyPr/>
        <a:lstStyle/>
        <a:p>
          <a:endParaRPr lang="en-US"/>
        </a:p>
      </dgm:t>
    </dgm:pt>
    <dgm:pt modelId="{885025E6-CCD9-4B00-9794-D86FADDC89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Discovered that zip code is missing in five households </a:t>
          </a:r>
          <a:endParaRPr lang="en-US"/>
        </a:p>
      </dgm:t>
    </dgm:pt>
    <dgm:pt modelId="{AA4C1B04-3056-469C-9469-7C275542B726}" type="parTrans" cxnId="{1EC19BFB-4932-46CE-9C27-20255AF1F82D}">
      <dgm:prSet/>
      <dgm:spPr/>
      <dgm:t>
        <a:bodyPr/>
        <a:lstStyle/>
        <a:p>
          <a:endParaRPr lang="en-US"/>
        </a:p>
      </dgm:t>
    </dgm:pt>
    <dgm:pt modelId="{F2458079-5DE9-4B42-909B-28F675FFE8A7}" type="sibTrans" cxnId="{1EC19BFB-4932-46CE-9C27-20255AF1F82D}">
      <dgm:prSet/>
      <dgm:spPr/>
      <dgm:t>
        <a:bodyPr/>
        <a:lstStyle/>
        <a:p>
          <a:endParaRPr lang="en-US"/>
        </a:p>
      </dgm:t>
    </dgm:pt>
    <dgm:pt modelId="{8C165A6F-97EC-481A-9F26-09CAAD4ED488}" type="pres">
      <dgm:prSet presAssocID="{42A603B2-2306-4B35-B11F-5819873C5330}" presName="root" presStyleCnt="0">
        <dgm:presLayoutVars>
          <dgm:dir/>
          <dgm:resizeHandles val="exact"/>
        </dgm:presLayoutVars>
      </dgm:prSet>
      <dgm:spPr/>
    </dgm:pt>
    <dgm:pt modelId="{1C5AE7E0-AFEA-47DF-B3E8-23EAE36DF296}" type="pres">
      <dgm:prSet presAssocID="{06F226BC-7D46-4931-A284-7B462E3FF4E1}" presName="compNode" presStyleCnt="0"/>
      <dgm:spPr/>
    </dgm:pt>
    <dgm:pt modelId="{757B41E3-36AF-4FF1-BE8C-D697B9FAFA21}" type="pres">
      <dgm:prSet presAssocID="{06F226BC-7D46-4931-A284-7B462E3FF4E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3E8EB7-E2FC-4F7A-9DA9-B78752219211}" type="pres">
      <dgm:prSet presAssocID="{06F226BC-7D46-4931-A284-7B462E3FF4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D21BA3-AA83-4A61-9206-C2646C2914C8}" type="pres">
      <dgm:prSet presAssocID="{06F226BC-7D46-4931-A284-7B462E3FF4E1}" presName="spaceRect" presStyleCnt="0"/>
      <dgm:spPr/>
    </dgm:pt>
    <dgm:pt modelId="{7B619BE8-CB97-461E-8B05-96E282AE0448}" type="pres">
      <dgm:prSet presAssocID="{06F226BC-7D46-4931-A284-7B462E3FF4E1}" presName="textRect" presStyleLbl="revTx" presStyleIdx="0" presStyleCnt="3">
        <dgm:presLayoutVars>
          <dgm:chMax val="1"/>
          <dgm:chPref val="1"/>
        </dgm:presLayoutVars>
      </dgm:prSet>
      <dgm:spPr/>
    </dgm:pt>
    <dgm:pt modelId="{3BA17131-E85F-4183-B5D7-83BEC8AEE35C}" type="pres">
      <dgm:prSet presAssocID="{01B9F048-27B6-4078-8946-618CFF481FD7}" presName="sibTrans" presStyleCnt="0"/>
      <dgm:spPr/>
    </dgm:pt>
    <dgm:pt modelId="{EDC92D46-A786-4445-8B4F-3372802704FF}" type="pres">
      <dgm:prSet presAssocID="{023EB308-0620-4889-B967-F0C32B36674F}" presName="compNode" presStyleCnt="0"/>
      <dgm:spPr/>
    </dgm:pt>
    <dgm:pt modelId="{2E82CFBC-6BA0-4304-B1A0-385D926682F9}" type="pres">
      <dgm:prSet presAssocID="{023EB308-0620-4889-B967-F0C32B36674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17CAA6-617E-4CB1-850B-7C016382E2BD}" type="pres">
      <dgm:prSet presAssocID="{023EB308-0620-4889-B967-F0C32B3667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E803B90-8ADC-401D-A24B-A9C9BF711EEE}" type="pres">
      <dgm:prSet presAssocID="{023EB308-0620-4889-B967-F0C32B36674F}" presName="spaceRect" presStyleCnt="0"/>
      <dgm:spPr/>
    </dgm:pt>
    <dgm:pt modelId="{7A2E5E8C-C854-425B-917C-F6DE84A6DD03}" type="pres">
      <dgm:prSet presAssocID="{023EB308-0620-4889-B967-F0C32B36674F}" presName="textRect" presStyleLbl="revTx" presStyleIdx="1" presStyleCnt="3">
        <dgm:presLayoutVars>
          <dgm:chMax val="1"/>
          <dgm:chPref val="1"/>
        </dgm:presLayoutVars>
      </dgm:prSet>
      <dgm:spPr/>
    </dgm:pt>
    <dgm:pt modelId="{051E3BA5-E15A-4170-8B46-B7FA7A3CE0C9}" type="pres">
      <dgm:prSet presAssocID="{9451AC08-AE63-4C15-9981-17E95020B958}" presName="sibTrans" presStyleCnt="0"/>
      <dgm:spPr/>
    </dgm:pt>
    <dgm:pt modelId="{A664B4EF-2B57-43D4-96A3-1120567F2C32}" type="pres">
      <dgm:prSet presAssocID="{885025E6-CCD9-4B00-9794-D86FADDC891F}" presName="compNode" presStyleCnt="0"/>
      <dgm:spPr/>
    </dgm:pt>
    <dgm:pt modelId="{2D0355BD-4F7C-4E4A-AE66-8E75AFB2300A}" type="pres">
      <dgm:prSet presAssocID="{885025E6-CCD9-4B00-9794-D86FADDC891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F7CA9F-B453-41E8-8CE9-64296E4577E2}" type="pres">
      <dgm:prSet presAssocID="{885025E6-CCD9-4B00-9794-D86FADDC89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9F33CD4-1BEE-4C46-934F-71CB23EB2B24}" type="pres">
      <dgm:prSet presAssocID="{885025E6-CCD9-4B00-9794-D86FADDC891F}" presName="spaceRect" presStyleCnt="0"/>
      <dgm:spPr/>
    </dgm:pt>
    <dgm:pt modelId="{33C07E0A-C716-45EB-AC1B-0170674DB38A}" type="pres">
      <dgm:prSet presAssocID="{885025E6-CCD9-4B00-9794-D86FADDC89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177702-2944-2948-9DD2-E3C09F27CFEF}" type="presOf" srcId="{42A603B2-2306-4B35-B11F-5819873C5330}" destId="{8C165A6F-97EC-481A-9F26-09CAAD4ED488}" srcOrd="0" destOrd="0" presId="urn:microsoft.com/office/officeart/2018/5/layout/IconLeafLabelList"/>
    <dgm:cxn modelId="{36E11F18-6454-1040-9C79-31AC1CA43E07}" type="presOf" srcId="{023EB308-0620-4889-B967-F0C32B36674F}" destId="{7A2E5E8C-C854-425B-917C-F6DE84A6DD03}" srcOrd="0" destOrd="0" presId="urn:microsoft.com/office/officeart/2018/5/layout/IconLeafLabelList"/>
    <dgm:cxn modelId="{E160E260-489D-7E47-A42A-CDB65D1BC4D7}" type="presOf" srcId="{06F226BC-7D46-4931-A284-7B462E3FF4E1}" destId="{7B619BE8-CB97-461E-8B05-96E282AE0448}" srcOrd="0" destOrd="0" presId="urn:microsoft.com/office/officeart/2018/5/layout/IconLeafLabelList"/>
    <dgm:cxn modelId="{AC6BD976-0EEE-486F-B775-7005FAB94876}" srcId="{42A603B2-2306-4B35-B11F-5819873C5330}" destId="{023EB308-0620-4889-B967-F0C32B36674F}" srcOrd="1" destOrd="0" parTransId="{94D00492-7BD1-41A0-B267-9FF58C73A7B6}" sibTransId="{9451AC08-AE63-4C15-9981-17E95020B958}"/>
    <dgm:cxn modelId="{8F6B3FA1-8DC5-43BD-B9F0-6853E8BCF87E}" srcId="{42A603B2-2306-4B35-B11F-5819873C5330}" destId="{06F226BC-7D46-4931-A284-7B462E3FF4E1}" srcOrd="0" destOrd="0" parTransId="{A8C676DC-099F-455A-9402-B113201E3D35}" sibTransId="{01B9F048-27B6-4078-8946-618CFF481FD7}"/>
    <dgm:cxn modelId="{A7093EB6-C2E2-484E-9CDC-26DC247B1644}" type="presOf" srcId="{885025E6-CCD9-4B00-9794-D86FADDC891F}" destId="{33C07E0A-C716-45EB-AC1B-0170674DB38A}" srcOrd="0" destOrd="0" presId="urn:microsoft.com/office/officeart/2018/5/layout/IconLeafLabelList"/>
    <dgm:cxn modelId="{1EC19BFB-4932-46CE-9C27-20255AF1F82D}" srcId="{42A603B2-2306-4B35-B11F-5819873C5330}" destId="{885025E6-CCD9-4B00-9794-D86FADDC891F}" srcOrd="2" destOrd="0" parTransId="{AA4C1B04-3056-469C-9469-7C275542B726}" sibTransId="{F2458079-5DE9-4B42-909B-28F675FFE8A7}"/>
    <dgm:cxn modelId="{5F9D786F-A4F7-9944-9EAB-108D9DB31BEE}" type="presParOf" srcId="{8C165A6F-97EC-481A-9F26-09CAAD4ED488}" destId="{1C5AE7E0-AFEA-47DF-B3E8-23EAE36DF296}" srcOrd="0" destOrd="0" presId="urn:microsoft.com/office/officeart/2018/5/layout/IconLeafLabelList"/>
    <dgm:cxn modelId="{884FB4DB-3BC5-A448-9DF7-BF9ECDF2944E}" type="presParOf" srcId="{1C5AE7E0-AFEA-47DF-B3E8-23EAE36DF296}" destId="{757B41E3-36AF-4FF1-BE8C-D697B9FAFA21}" srcOrd="0" destOrd="0" presId="urn:microsoft.com/office/officeart/2018/5/layout/IconLeafLabelList"/>
    <dgm:cxn modelId="{2A8C4929-3067-5F4A-A6F5-7330D9A6D10F}" type="presParOf" srcId="{1C5AE7E0-AFEA-47DF-B3E8-23EAE36DF296}" destId="{7D3E8EB7-E2FC-4F7A-9DA9-B78752219211}" srcOrd="1" destOrd="0" presId="urn:microsoft.com/office/officeart/2018/5/layout/IconLeafLabelList"/>
    <dgm:cxn modelId="{4B785C34-3E86-4D48-9E64-B54CF9BC6A1A}" type="presParOf" srcId="{1C5AE7E0-AFEA-47DF-B3E8-23EAE36DF296}" destId="{BFD21BA3-AA83-4A61-9206-C2646C2914C8}" srcOrd="2" destOrd="0" presId="urn:microsoft.com/office/officeart/2018/5/layout/IconLeafLabelList"/>
    <dgm:cxn modelId="{1654BFB2-FA1B-E646-A3F8-0CBA7238D5F7}" type="presParOf" srcId="{1C5AE7E0-AFEA-47DF-B3E8-23EAE36DF296}" destId="{7B619BE8-CB97-461E-8B05-96E282AE0448}" srcOrd="3" destOrd="0" presId="urn:microsoft.com/office/officeart/2018/5/layout/IconLeafLabelList"/>
    <dgm:cxn modelId="{39606117-B62A-914F-A1C2-9D8BE2FE6ABC}" type="presParOf" srcId="{8C165A6F-97EC-481A-9F26-09CAAD4ED488}" destId="{3BA17131-E85F-4183-B5D7-83BEC8AEE35C}" srcOrd="1" destOrd="0" presId="urn:microsoft.com/office/officeart/2018/5/layout/IconLeafLabelList"/>
    <dgm:cxn modelId="{BA1019F6-DAC7-2B47-800F-78BF2FC15F9B}" type="presParOf" srcId="{8C165A6F-97EC-481A-9F26-09CAAD4ED488}" destId="{EDC92D46-A786-4445-8B4F-3372802704FF}" srcOrd="2" destOrd="0" presId="urn:microsoft.com/office/officeart/2018/5/layout/IconLeafLabelList"/>
    <dgm:cxn modelId="{B26F9B59-5327-D844-8EB4-AE04163416B8}" type="presParOf" srcId="{EDC92D46-A786-4445-8B4F-3372802704FF}" destId="{2E82CFBC-6BA0-4304-B1A0-385D926682F9}" srcOrd="0" destOrd="0" presId="urn:microsoft.com/office/officeart/2018/5/layout/IconLeafLabelList"/>
    <dgm:cxn modelId="{792853E0-A56B-444F-AA96-9655619F1BB5}" type="presParOf" srcId="{EDC92D46-A786-4445-8B4F-3372802704FF}" destId="{3217CAA6-617E-4CB1-850B-7C016382E2BD}" srcOrd="1" destOrd="0" presId="urn:microsoft.com/office/officeart/2018/5/layout/IconLeafLabelList"/>
    <dgm:cxn modelId="{61BE4557-2C7C-F94B-B1F1-DEA09AD7C95A}" type="presParOf" srcId="{EDC92D46-A786-4445-8B4F-3372802704FF}" destId="{AE803B90-8ADC-401D-A24B-A9C9BF711EEE}" srcOrd="2" destOrd="0" presId="urn:microsoft.com/office/officeart/2018/5/layout/IconLeafLabelList"/>
    <dgm:cxn modelId="{BB7D80ED-D73A-0340-A8F6-4F11D41B1CE9}" type="presParOf" srcId="{EDC92D46-A786-4445-8B4F-3372802704FF}" destId="{7A2E5E8C-C854-425B-917C-F6DE84A6DD03}" srcOrd="3" destOrd="0" presId="urn:microsoft.com/office/officeart/2018/5/layout/IconLeafLabelList"/>
    <dgm:cxn modelId="{DCF91144-A566-8A4B-86D8-8E361165A2B3}" type="presParOf" srcId="{8C165A6F-97EC-481A-9F26-09CAAD4ED488}" destId="{051E3BA5-E15A-4170-8B46-B7FA7A3CE0C9}" srcOrd="3" destOrd="0" presId="urn:microsoft.com/office/officeart/2018/5/layout/IconLeafLabelList"/>
    <dgm:cxn modelId="{DF162C04-1747-9946-95C0-569E20641A1E}" type="presParOf" srcId="{8C165A6F-97EC-481A-9F26-09CAAD4ED488}" destId="{A664B4EF-2B57-43D4-96A3-1120567F2C32}" srcOrd="4" destOrd="0" presId="urn:microsoft.com/office/officeart/2018/5/layout/IconLeafLabelList"/>
    <dgm:cxn modelId="{436AA77C-4791-C14B-B11E-DF6D35B2C2EA}" type="presParOf" srcId="{A664B4EF-2B57-43D4-96A3-1120567F2C32}" destId="{2D0355BD-4F7C-4E4A-AE66-8E75AFB2300A}" srcOrd="0" destOrd="0" presId="urn:microsoft.com/office/officeart/2018/5/layout/IconLeafLabelList"/>
    <dgm:cxn modelId="{416A3105-4F8E-544B-8628-E0F3E38ACF38}" type="presParOf" srcId="{A664B4EF-2B57-43D4-96A3-1120567F2C32}" destId="{9DF7CA9F-B453-41E8-8CE9-64296E4577E2}" srcOrd="1" destOrd="0" presId="urn:microsoft.com/office/officeart/2018/5/layout/IconLeafLabelList"/>
    <dgm:cxn modelId="{E8BADB33-8A6A-9C4A-BC9E-7895A688B285}" type="presParOf" srcId="{A664B4EF-2B57-43D4-96A3-1120567F2C32}" destId="{19F33CD4-1BEE-4C46-934F-71CB23EB2B24}" srcOrd="2" destOrd="0" presId="urn:microsoft.com/office/officeart/2018/5/layout/IconLeafLabelList"/>
    <dgm:cxn modelId="{BB41EE87-415D-3649-89C5-1446C7D3273C}" type="presParOf" srcId="{A664B4EF-2B57-43D4-96A3-1120567F2C32}" destId="{33C07E0A-C716-45EB-AC1B-0170674DB38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08996-E98C-4AF9-9B4C-FEFEEB6A9B5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3A9DA4-A2D6-4950-9EB4-67F444E4557F}">
      <dgm:prSet/>
      <dgm:spPr/>
      <dgm:t>
        <a:bodyPr/>
        <a:lstStyle/>
        <a:p>
          <a:r>
            <a:rPr lang="en-US" b="0" i="0"/>
            <a:t>Several discrepancies were encountered</a:t>
          </a:r>
          <a:endParaRPr lang="en-US"/>
        </a:p>
      </dgm:t>
    </dgm:pt>
    <dgm:pt modelId="{37F0B804-4014-4710-B977-48C25E27C6DC}" type="parTrans" cxnId="{CB1BED96-A3AB-4ADD-B93F-F8A020D0354F}">
      <dgm:prSet/>
      <dgm:spPr/>
      <dgm:t>
        <a:bodyPr/>
        <a:lstStyle/>
        <a:p>
          <a:endParaRPr lang="en-US"/>
        </a:p>
      </dgm:t>
    </dgm:pt>
    <dgm:pt modelId="{61EA2543-856E-4A2D-A68A-C93F9DE1FF66}" type="sibTrans" cxnId="{CB1BED96-A3AB-4ADD-B93F-F8A020D0354F}">
      <dgm:prSet/>
      <dgm:spPr/>
      <dgm:t>
        <a:bodyPr/>
        <a:lstStyle/>
        <a:p>
          <a:endParaRPr lang="en-US"/>
        </a:p>
      </dgm:t>
    </dgm:pt>
    <dgm:pt modelId="{97D38711-DBE1-44E2-BCE5-46FCCD1E18C0}">
      <dgm:prSet/>
      <dgm:spPr/>
      <dgm:t>
        <a:bodyPr/>
        <a:lstStyle/>
        <a:p>
          <a:r>
            <a:rPr lang="en-US" b="0" i="0"/>
            <a:t>Refunds, cancellations, returns are handled differently between offers prior to 2007 and orders since 2007.  Gross Product Revenue (GPR) had to be adjusted for consistency to current standards</a:t>
          </a:r>
          <a:endParaRPr lang="en-US"/>
        </a:p>
      </dgm:t>
    </dgm:pt>
    <dgm:pt modelId="{F152AAA4-1E01-4D72-BA56-88C661D357D0}" type="parTrans" cxnId="{BEEBB4F8-208A-4D3E-8DD8-63B7CDEC5425}">
      <dgm:prSet/>
      <dgm:spPr/>
      <dgm:t>
        <a:bodyPr/>
        <a:lstStyle/>
        <a:p>
          <a:endParaRPr lang="en-US"/>
        </a:p>
      </dgm:t>
    </dgm:pt>
    <dgm:pt modelId="{E06CA2D0-BFB6-4492-8547-6F05A9646E4B}" type="sibTrans" cxnId="{BEEBB4F8-208A-4D3E-8DD8-63B7CDEC5425}">
      <dgm:prSet/>
      <dgm:spPr/>
      <dgm:t>
        <a:bodyPr/>
        <a:lstStyle/>
        <a:p>
          <a:endParaRPr lang="en-US"/>
        </a:p>
      </dgm:t>
    </dgm:pt>
    <dgm:pt modelId="{4DFABA27-1A33-45BC-B10F-7AD527C754EC}">
      <dgm:prSet/>
      <dgm:spPr/>
      <dgm:t>
        <a:bodyPr/>
        <a:lstStyle/>
        <a:p>
          <a:r>
            <a:rPr lang="en-US" b="0" i="0"/>
            <a:t>Several variables were unnecessary for analysis and were therefore dropped</a:t>
          </a:r>
          <a:endParaRPr lang="en-US"/>
        </a:p>
      </dgm:t>
    </dgm:pt>
    <dgm:pt modelId="{8CC1590F-045E-476D-9929-AAD34282EE20}" type="parTrans" cxnId="{256A5F2B-11B7-4AEB-BF35-27EE251E9E34}">
      <dgm:prSet/>
      <dgm:spPr/>
      <dgm:t>
        <a:bodyPr/>
        <a:lstStyle/>
        <a:p>
          <a:endParaRPr lang="en-US"/>
        </a:p>
      </dgm:t>
    </dgm:pt>
    <dgm:pt modelId="{EFA9026A-3141-4932-A55A-1AC4031AEBEC}" type="sibTrans" cxnId="{256A5F2B-11B7-4AEB-BF35-27EE251E9E34}">
      <dgm:prSet/>
      <dgm:spPr/>
      <dgm:t>
        <a:bodyPr/>
        <a:lstStyle/>
        <a:p>
          <a:endParaRPr lang="en-US"/>
        </a:p>
      </dgm:t>
    </dgm:pt>
    <dgm:pt modelId="{40ECAA6F-B9FF-41BC-8163-0B5A8012C363}" type="pres">
      <dgm:prSet presAssocID="{6C908996-E98C-4AF9-9B4C-FEFEEB6A9B50}" presName="root" presStyleCnt="0">
        <dgm:presLayoutVars>
          <dgm:dir/>
          <dgm:resizeHandles val="exact"/>
        </dgm:presLayoutVars>
      </dgm:prSet>
      <dgm:spPr/>
    </dgm:pt>
    <dgm:pt modelId="{779268D7-5FCB-4CAA-97BD-62C3BDC06382}" type="pres">
      <dgm:prSet presAssocID="{6C908996-E98C-4AF9-9B4C-FEFEEB6A9B50}" presName="container" presStyleCnt="0">
        <dgm:presLayoutVars>
          <dgm:dir/>
          <dgm:resizeHandles val="exact"/>
        </dgm:presLayoutVars>
      </dgm:prSet>
      <dgm:spPr/>
    </dgm:pt>
    <dgm:pt modelId="{96F6B7DE-693B-4490-A3F0-029358B1B2CD}" type="pres">
      <dgm:prSet presAssocID="{6A3A9DA4-A2D6-4950-9EB4-67F444E4557F}" presName="compNode" presStyleCnt="0"/>
      <dgm:spPr/>
    </dgm:pt>
    <dgm:pt modelId="{C79F59A9-3358-4874-A9C0-81D627F77F1E}" type="pres">
      <dgm:prSet presAssocID="{6A3A9DA4-A2D6-4950-9EB4-67F444E4557F}" presName="iconBgRect" presStyleLbl="bgShp" presStyleIdx="0" presStyleCnt="3"/>
      <dgm:spPr/>
    </dgm:pt>
    <dgm:pt modelId="{FA25ECD4-8F8F-4C12-A052-0E50E6BAFF19}" type="pres">
      <dgm:prSet presAssocID="{6A3A9DA4-A2D6-4950-9EB4-67F444E455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6D84B44C-6D4D-4205-9A62-73745582F098}" type="pres">
      <dgm:prSet presAssocID="{6A3A9DA4-A2D6-4950-9EB4-67F444E4557F}" presName="spaceRect" presStyleCnt="0"/>
      <dgm:spPr/>
    </dgm:pt>
    <dgm:pt modelId="{D9265830-D9F5-4DED-BDC5-E108E5EEC9CA}" type="pres">
      <dgm:prSet presAssocID="{6A3A9DA4-A2D6-4950-9EB4-67F444E4557F}" presName="textRect" presStyleLbl="revTx" presStyleIdx="0" presStyleCnt="3">
        <dgm:presLayoutVars>
          <dgm:chMax val="1"/>
          <dgm:chPref val="1"/>
        </dgm:presLayoutVars>
      </dgm:prSet>
      <dgm:spPr/>
    </dgm:pt>
    <dgm:pt modelId="{879B0D23-C302-41FB-A98D-494F9698E6BE}" type="pres">
      <dgm:prSet presAssocID="{61EA2543-856E-4A2D-A68A-C93F9DE1FF66}" presName="sibTrans" presStyleLbl="sibTrans2D1" presStyleIdx="0" presStyleCnt="0"/>
      <dgm:spPr/>
    </dgm:pt>
    <dgm:pt modelId="{F629B9B1-2EEE-4116-9FC7-2747DE8DAE89}" type="pres">
      <dgm:prSet presAssocID="{97D38711-DBE1-44E2-BCE5-46FCCD1E18C0}" presName="compNode" presStyleCnt="0"/>
      <dgm:spPr/>
    </dgm:pt>
    <dgm:pt modelId="{A279AAEC-9D2E-486B-89E1-8E6660322591}" type="pres">
      <dgm:prSet presAssocID="{97D38711-DBE1-44E2-BCE5-46FCCD1E18C0}" presName="iconBgRect" presStyleLbl="bgShp" presStyleIdx="1" presStyleCnt="3"/>
      <dgm:spPr/>
    </dgm:pt>
    <dgm:pt modelId="{28B236D1-20DF-4A04-9FAE-2E7AAA608799}" type="pres">
      <dgm:prSet presAssocID="{97D38711-DBE1-44E2-BCE5-46FCCD1E18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8102902-E87E-4468-8C4C-DD461E021A94}" type="pres">
      <dgm:prSet presAssocID="{97D38711-DBE1-44E2-BCE5-46FCCD1E18C0}" presName="spaceRect" presStyleCnt="0"/>
      <dgm:spPr/>
    </dgm:pt>
    <dgm:pt modelId="{382CADD6-9855-4700-95CA-A3E3BD2DF1F8}" type="pres">
      <dgm:prSet presAssocID="{97D38711-DBE1-44E2-BCE5-46FCCD1E18C0}" presName="textRect" presStyleLbl="revTx" presStyleIdx="1" presStyleCnt="3">
        <dgm:presLayoutVars>
          <dgm:chMax val="1"/>
          <dgm:chPref val="1"/>
        </dgm:presLayoutVars>
      </dgm:prSet>
      <dgm:spPr/>
    </dgm:pt>
    <dgm:pt modelId="{8C0AD4AE-2B7E-4BA3-8BA7-EA136CC8B09A}" type="pres">
      <dgm:prSet presAssocID="{E06CA2D0-BFB6-4492-8547-6F05A9646E4B}" presName="sibTrans" presStyleLbl="sibTrans2D1" presStyleIdx="0" presStyleCnt="0"/>
      <dgm:spPr/>
    </dgm:pt>
    <dgm:pt modelId="{0FD5377A-CD78-484D-8533-E377DADADA50}" type="pres">
      <dgm:prSet presAssocID="{4DFABA27-1A33-45BC-B10F-7AD527C754EC}" presName="compNode" presStyleCnt="0"/>
      <dgm:spPr/>
    </dgm:pt>
    <dgm:pt modelId="{B80A3BB5-E983-4B46-85D1-83EA0CDC0371}" type="pres">
      <dgm:prSet presAssocID="{4DFABA27-1A33-45BC-B10F-7AD527C754EC}" presName="iconBgRect" presStyleLbl="bgShp" presStyleIdx="2" presStyleCnt="3"/>
      <dgm:spPr/>
    </dgm:pt>
    <dgm:pt modelId="{0373B71E-7C27-4591-AF02-19D05A5A8E5C}" type="pres">
      <dgm:prSet presAssocID="{4DFABA27-1A33-45BC-B10F-7AD527C75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251C529-41B4-458B-B121-DF17595D41F7}" type="pres">
      <dgm:prSet presAssocID="{4DFABA27-1A33-45BC-B10F-7AD527C754EC}" presName="spaceRect" presStyleCnt="0"/>
      <dgm:spPr/>
    </dgm:pt>
    <dgm:pt modelId="{9505171A-C7A6-40F5-A611-00C835A020CD}" type="pres">
      <dgm:prSet presAssocID="{4DFABA27-1A33-45BC-B10F-7AD527C754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BF040B-8B26-42A9-83F6-DB68FA369CAC}" type="presOf" srcId="{4DFABA27-1A33-45BC-B10F-7AD527C754EC}" destId="{9505171A-C7A6-40F5-A611-00C835A020CD}" srcOrd="0" destOrd="0" presId="urn:microsoft.com/office/officeart/2018/2/layout/IconCircleList"/>
    <dgm:cxn modelId="{CB725A21-69B2-43DE-99EB-0843519DFFC5}" type="presOf" srcId="{61EA2543-856E-4A2D-A68A-C93F9DE1FF66}" destId="{879B0D23-C302-41FB-A98D-494F9698E6BE}" srcOrd="0" destOrd="0" presId="urn:microsoft.com/office/officeart/2018/2/layout/IconCircleList"/>
    <dgm:cxn modelId="{256A5F2B-11B7-4AEB-BF35-27EE251E9E34}" srcId="{6C908996-E98C-4AF9-9B4C-FEFEEB6A9B50}" destId="{4DFABA27-1A33-45BC-B10F-7AD527C754EC}" srcOrd="2" destOrd="0" parTransId="{8CC1590F-045E-476D-9929-AAD34282EE20}" sibTransId="{EFA9026A-3141-4932-A55A-1AC4031AEBEC}"/>
    <dgm:cxn modelId="{0AA00D5F-B1CF-4420-8C08-BBA6AC3F2AC3}" type="presOf" srcId="{E06CA2D0-BFB6-4492-8547-6F05A9646E4B}" destId="{8C0AD4AE-2B7E-4BA3-8BA7-EA136CC8B09A}" srcOrd="0" destOrd="0" presId="urn:microsoft.com/office/officeart/2018/2/layout/IconCircleList"/>
    <dgm:cxn modelId="{9CADF08C-196D-457A-9980-5892A4F477ED}" type="presOf" srcId="{6C908996-E98C-4AF9-9B4C-FEFEEB6A9B50}" destId="{40ECAA6F-B9FF-41BC-8163-0B5A8012C363}" srcOrd="0" destOrd="0" presId="urn:microsoft.com/office/officeart/2018/2/layout/IconCircleList"/>
    <dgm:cxn modelId="{BF6F2193-D0F0-4296-90FA-06C5AE4F92EA}" type="presOf" srcId="{97D38711-DBE1-44E2-BCE5-46FCCD1E18C0}" destId="{382CADD6-9855-4700-95CA-A3E3BD2DF1F8}" srcOrd="0" destOrd="0" presId="urn:microsoft.com/office/officeart/2018/2/layout/IconCircleList"/>
    <dgm:cxn modelId="{CB1BED96-A3AB-4ADD-B93F-F8A020D0354F}" srcId="{6C908996-E98C-4AF9-9B4C-FEFEEB6A9B50}" destId="{6A3A9DA4-A2D6-4950-9EB4-67F444E4557F}" srcOrd="0" destOrd="0" parTransId="{37F0B804-4014-4710-B977-48C25E27C6DC}" sibTransId="{61EA2543-856E-4A2D-A68A-C93F9DE1FF66}"/>
    <dgm:cxn modelId="{E9D63BEA-52AC-4077-B491-66D87D03CE6F}" type="presOf" srcId="{6A3A9DA4-A2D6-4950-9EB4-67F444E4557F}" destId="{D9265830-D9F5-4DED-BDC5-E108E5EEC9CA}" srcOrd="0" destOrd="0" presId="urn:microsoft.com/office/officeart/2018/2/layout/IconCircleList"/>
    <dgm:cxn modelId="{BEEBB4F8-208A-4D3E-8DD8-63B7CDEC5425}" srcId="{6C908996-E98C-4AF9-9B4C-FEFEEB6A9B50}" destId="{97D38711-DBE1-44E2-BCE5-46FCCD1E18C0}" srcOrd="1" destOrd="0" parTransId="{F152AAA4-1E01-4D72-BA56-88C661D357D0}" sibTransId="{E06CA2D0-BFB6-4492-8547-6F05A9646E4B}"/>
    <dgm:cxn modelId="{C57FD15D-6414-45AA-9D35-6D7FE224D37C}" type="presParOf" srcId="{40ECAA6F-B9FF-41BC-8163-0B5A8012C363}" destId="{779268D7-5FCB-4CAA-97BD-62C3BDC06382}" srcOrd="0" destOrd="0" presId="urn:microsoft.com/office/officeart/2018/2/layout/IconCircleList"/>
    <dgm:cxn modelId="{FD308133-B49E-4C1D-9947-BD2B34B16622}" type="presParOf" srcId="{779268D7-5FCB-4CAA-97BD-62C3BDC06382}" destId="{96F6B7DE-693B-4490-A3F0-029358B1B2CD}" srcOrd="0" destOrd="0" presId="urn:microsoft.com/office/officeart/2018/2/layout/IconCircleList"/>
    <dgm:cxn modelId="{1369A481-82E7-4A45-916B-0209FEA759EF}" type="presParOf" srcId="{96F6B7DE-693B-4490-A3F0-029358B1B2CD}" destId="{C79F59A9-3358-4874-A9C0-81D627F77F1E}" srcOrd="0" destOrd="0" presId="urn:microsoft.com/office/officeart/2018/2/layout/IconCircleList"/>
    <dgm:cxn modelId="{BB47D6AB-D6ED-4C86-BBBB-A6FA4F11D5CA}" type="presParOf" srcId="{96F6B7DE-693B-4490-A3F0-029358B1B2CD}" destId="{FA25ECD4-8F8F-4C12-A052-0E50E6BAFF19}" srcOrd="1" destOrd="0" presId="urn:microsoft.com/office/officeart/2018/2/layout/IconCircleList"/>
    <dgm:cxn modelId="{90E3712C-3627-44D2-A3A1-10A9BD460047}" type="presParOf" srcId="{96F6B7DE-693B-4490-A3F0-029358B1B2CD}" destId="{6D84B44C-6D4D-4205-9A62-73745582F098}" srcOrd="2" destOrd="0" presId="urn:microsoft.com/office/officeart/2018/2/layout/IconCircleList"/>
    <dgm:cxn modelId="{F4B31C5E-25AD-484A-BC23-A428D81F7B97}" type="presParOf" srcId="{96F6B7DE-693B-4490-A3F0-029358B1B2CD}" destId="{D9265830-D9F5-4DED-BDC5-E108E5EEC9CA}" srcOrd="3" destOrd="0" presId="urn:microsoft.com/office/officeart/2018/2/layout/IconCircleList"/>
    <dgm:cxn modelId="{EFEAC7C8-0364-40D2-A14F-51B6233AC1DD}" type="presParOf" srcId="{779268D7-5FCB-4CAA-97BD-62C3BDC06382}" destId="{879B0D23-C302-41FB-A98D-494F9698E6BE}" srcOrd="1" destOrd="0" presId="urn:microsoft.com/office/officeart/2018/2/layout/IconCircleList"/>
    <dgm:cxn modelId="{18F6B00D-7043-4555-874C-20F3659572A1}" type="presParOf" srcId="{779268D7-5FCB-4CAA-97BD-62C3BDC06382}" destId="{F629B9B1-2EEE-4116-9FC7-2747DE8DAE89}" srcOrd="2" destOrd="0" presId="urn:microsoft.com/office/officeart/2018/2/layout/IconCircleList"/>
    <dgm:cxn modelId="{E7F3580B-3307-4B59-99D5-88EBB79847CE}" type="presParOf" srcId="{F629B9B1-2EEE-4116-9FC7-2747DE8DAE89}" destId="{A279AAEC-9D2E-486B-89E1-8E6660322591}" srcOrd="0" destOrd="0" presId="urn:microsoft.com/office/officeart/2018/2/layout/IconCircleList"/>
    <dgm:cxn modelId="{48EBF870-1313-4BFF-A395-3CB61BEC0F25}" type="presParOf" srcId="{F629B9B1-2EEE-4116-9FC7-2747DE8DAE89}" destId="{28B236D1-20DF-4A04-9FAE-2E7AAA608799}" srcOrd="1" destOrd="0" presId="urn:microsoft.com/office/officeart/2018/2/layout/IconCircleList"/>
    <dgm:cxn modelId="{3D18F08B-D4FD-49F5-916F-DDBBFAE634D4}" type="presParOf" srcId="{F629B9B1-2EEE-4116-9FC7-2747DE8DAE89}" destId="{98102902-E87E-4468-8C4C-DD461E021A94}" srcOrd="2" destOrd="0" presId="urn:microsoft.com/office/officeart/2018/2/layout/IconCircleList"/>
    <dgm:cxn modelId="{084B83AC-D334-4ABD-B87C-15D507BD83F1}" type="presParOf" srcId="{F629B9B1-2EEE-4116-9FC7-2747DE8DAE89}" destId="{382CADD6-9855-4700-95CA-A3E3BD2DF1F8}" srcOrd="3" destOrd="0" presId="urn:microsoft.com/office/officeart/2018/2/layout/IconCircleList"/>
    <dgm:cxn modelId="{ECFB8674-AB69-41E2-BD98-FCA28E1D34F9}" type="presParOf" srcId="{779268D7-5FCB-4CAA-97BD-62C3BDC06382}" destId="{8C0AD4AE-2B7E-4BA3-8BA7-EA136CC8B09A}" srcOrd="3" destOrd="0" presId="urn:microsoft.com/office/officeart/2018/2/layout/IconCircleList"/>
    <dgm:cxn modelId="{DFF4D1C4-347E-4E73-859E-280A5BCCA735}" type="presParOf" srcId="{779268D7-5FCB-4CAA-97BD-62C3BDC06382}" destId="{0FD5377A-CD78-484D-8533-E377DADADA50}" srcOrd="4" destOrd="0" presId="urn:microsoft.com/office/officeart/2018/2/layout/IconCircleList"/>
    <dgm:cxn modelId="{A2017BC3-6714-4E2C-A209-DB0185AB69AA}" type="presParOf" srcId="{0FD5377A-CD78-484D-8533-E377DADADA50}" destId="{B80A3BB5-E983-4B46-85D1-83EA0CDC0371}" srcOrd="0" destOrd="0" presId="urn:microsoft.com/office/officeart/2018/2/layout/IconCircleList"/>
    <dgm:cxn modelId="{E1C02347-BC47-4696-A0A9-C06666B8DAD7}" type="presParOf" srcId="{0FD5377A-CD78-484D-8533-E377DADADA50}" destId="{0373B71E-7C27-4591-AF02-19D05A5A8E5C}" srcOrd="1" destOrd="0" presId="urn:microsoft.com/office/officeart/2018/2/layout/IconCircleList"/>
    <dgm:cxn modelId="{9F13A8D2-3C15-4974-9F77-6A30D880F993}" type="presParOf" srcId="{0FD5377A-CD78-484D-8533-E377DADADA50}" destId="{8251C529-41B4-458B-B121-DF17595D41F7}" srcOrd="2" destOrd="0" presId="urn:microsoft.com/office/officeart/2018/2/layout/IconCircleList"/>
    <dgm:cxn modelId="{C889A30F-BFC3-4EC5-9BB5-241EF9583CF1}" type="presParOf" srcId="{0FD5377A-CD78-484D-8533-E377DADADA50}" destId="{9505171A-C7A6-40F5-A611-00C835A020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31AA87-6A24-4AFF-A2FC-77FD13F0F86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012D08-0230-4984-B52A-C6B8193DA0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Consistency check</a:t>
          </a:r>
        </a:p>
      </dgm:t>
    </dgm:pt>
    <dgm:pt modelId="{E2968966-8080-4045-B467-2ED923C7D40A}" type="parTrans" cxnId="{6E3D7E8F-5146-4036-94C9-1A8AB7865AD1}">
      <dgm:prSet/>
      <dgm:spPr/>
      <dgm:t>
        <a:bodyPr/>
        <a:lstStyle/>
        <a:p>
          <a:endParaRPr lang="en-US"/>
        </a:p>
      </dgm:t>
    </dgm:pt>
    <dgm:pt modelId="{A441AAF4-AB44-44CB-BC80-EB1C500C3422}" type="sibTrans" cxnId="{6E3D7E8F-5146-4036-94C9-1A8AB7865AD1}">
      <dgm:prSet/>
      <dgm:spPr/>
      <dgm:t>
        <a:bodyPr/>
        <a:lstStyle/>
        <a:p>
          <a:endParaRPr lang="en-US"/>
        </a:p>
      </dgm:t>
    </dgm:pt>
    <dgm:pt modelId="{F9C10686-05F9-4032-B057-82C5CAFBD6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Needed to handle the blank values</a:t>
          </a:r>
          <a:endParaRPr lang="en-US"/>
        </a:p>
      </dgm:t>
    </dgm:pt>
    <dgm:pt modelId="{63DB977C-495A-4151-A790-49AECCDE5A3B}" type="parTrans" cxnId="{1D35205E-0F69-4A3F-8A81-1FF4550B7C40}">
      <dgm:prSet/>
      <dgm:spPr/>
      <dgm:t>
        <a:bodyPr/>
        <a:lstStyle/>
        <a:p>
          <a:endParaRPr lang="en-US"/>
        </a:p>
      </dgm:t>
    </dgm:pt>
    <dgm:pt modelId="{B782B6B7-226C-4847-A7FC-CB0A18B383AB}" type="sibTrans" cxnId="{1D35205E-0F69-4A3F-8A81-1FF4550B7C40}">
      <dgm:prSet/>
      <dgm:spPr/>
      <dgm:t>
        <a:bodyPr/>
        <a:lstStyle/>
        <a:p>
          <a:endParaRPr lang="en-US"/>
        </a:p>
      </dgm:t>
    </dgm:pt>
    <dgm:pt modelId="{4CF2A92A-42FF-4CAC-ABF6-116619C454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Interdependent Variables</a:t>
          </a:r>
          <a:endParaRPr lang="en-US"/>
        </a:p>
      </dgm:t>
    </dgm:pt>
    <dgm:pt modelId="{72A9E74C-4488-495C-A101-0E6E6BE281E0}" type="parTrans" cxnId="{5123E028-2685-48DD-8357-4D0876361C24}">
      <dgm:prSet/>
      <dgm:spPr/>
      <dgm:t>
        <a:bodyPr/>
        <a:lstStyle/>
        <a:p>
          <a:endParaRPr lang="en-US"/>
        </a:p>
      </dgm:t>
    </dgm:pt>
    <dgm:pt modelId="{211FA5D1-0D4B-4667-94FF-6F2AE436F186}" type="sibTrans" cxnId="{5123E028-2685-48DD-8357-4D0876361C24}">
      <dgm:prSet/>
      <dgm:spPr/>
      <dgm:t>
        <a:bodyPr/>
        <a:lstStyle/>
        <a:p>
          <a:endParaRPr lang="en-US"/>
        </a:p>
      </dgm:t>
    </dgm:pt>
    <dgm:pt modelId="{F4AD8285-BC44-473A-A122-AC1719AFD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Gift Certificate Amount &amp; Gift Certificate Redeemed IND</a:t>
          </a:r>
          <a:endParaRPr lang="en-US"/>
        </a:p>
      </dgm:t>
    </dgm:pt>
    <dgm:pt modelId="{069D757C-DBED-4436-A0B7-4A3E3DB8EB37}" type="parTrans" cxnId="{5AF5636C-F26B-446A-A89A-36416B28A497}">
      <dgm:prSet/>
      <dgm:spPr/>
      <dgm:t>
        <a:bodyPr/>
        <a:lstStyle/>
        <a:p>
          <a:endParaRPr lang="en-US"/>
        </a:p>
      </dgm:t>
    </dgm:pt>
    <dgm:pt modelId="{412A8F09-9F89-4BEA-92B6-EB6D06FBB699}" type="sibTrans" cxnId="{5AF5636C-F26B-446A-A89A-36416B28A497}">
      <dgm:prSet/>
      <dgm:spPr/>
      <dgm:t>
        <a:bodyPr/>
        <a:lstStyle/>
        <a:p>
          <a:endParaRPr lang="en-US"/>
        </a:p>
      </dgm:t>
    </dgm:pt>
    <dgm:pt modelId="{484AD1D3-3A63-49AE-9B3E-EF5C0FB4E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Coupon Redeemed Indicator &amp; Coupon Amount</a:t>
          </a:r>
          <a:endParaRPr lang="en-US"/>
        </a:p>
      </dgm:t>
    </dgm:pt>
    <dgm:pt modelId="{9775CC10-AC47-4C36-B77E-6EC93D0649F0}" type="parTrans" cxnId="{A829C77D-6B29-4447-93B2-E3B86217A257}">
      <dgm:prSet/>
      <dgm:spPr/>
      <dgm:t>
        <a:bodyPr/>
        <a:lstStyle/>
        <a:p>
          <a:endParaRPr lang="en-US"/>
        </a:p>
      </dgm:t>
    </dgm:pt>
    <dgm:pt modelId="{BF352EF2-D66C-441E-BD6A-B5EADE336F92}" type="sibTrans" cxnId="{A829C77D-6B29-4447-93B2-E3B86217A257}">
      <dgm:prSet/>
      <dgm:spPr/>
      <dgm:t>
        <a:bodyPr/>
        <a:lstStyle/>
        <a:p>
          <a:endParaRPr lang="en-US"/>
        </a:p>
      </dgm:t>
    </dgm:pt>
    <dgm:pt modelId="{45FCDAA6-42D4-4B3C-9BFC-2324E76872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Catalog Item Indicator &amp; Catalog Item Quantity</a:t>
          </a:r>
        </a:p>
      </dgm:t>
    </dgm:pt>
    <dgm:pt modelId="{1EAC0659-4180-46C8-8A1A-4370001E7F7F}" type="parTrans" cxnId="{EA83602B-128B-413E-87E5-C16509333E08}">
      <dgm:prSet/>
      <dgm:spPr/>
      <dgm:t>
        <a:bodyPr/>
        <a:lstStyle/>
        <a:p>
          <a:endParaRPr lang="en-US"/>
        </a:p>
      </dgm:t>
    </dgm:pt>
    <dgm:pt modelId="{911BA987-5A5C-4030-A5B8-E3BC1CECA15A}" type="sibTrans" cxnId="{EA83602B-128B-413E-87E5-C16509333E08}">
      <dgm:prSet/>
      <dgm:spPr/>
      <dgm:t>
        <a:bodyPr/>
        <a:lstStyle/>
        <a:p>
          <a:endParaRPr lang="en-US"/>
        </a:p>
      </dgm:t>
    </dgm:pt>
    <dgm:pt modelId="{C2FFF358-C763-42AF-BA79-433DF0E9382C}" type="pres">
      <dgm:prSet presAssocID="{2531AA87-6A24-4AFF-A2FC-77FD13F0F86D}" presName="root" presStyleCnt="0">
        <dgm:presLayoutVars>
          <dgm:dir/>
          <dgm:resizeHandles val="exact"/>
        </dgm:presLayoutVars>
      </dgm:prSet>
      <dgm:spPr/>
    </dgm:pt>
    <dgm:pt modelId="{F0C2CE0A-0F57-4AAB-A0C2-BD006FD1A830}" type="pres">
      <dgm:prSet presAssocID="{A4012D08-0230-4984-B52A-C6B8193DA0D2}" presName="compNode" presStyleCnt="0"/>
      <dgm:spPr/>
    </dgm:pt>
    <dgm:pt modelId="{174DF652-7EA7-434C-AAD1-74652FD74473}" type="pres">
      <dgm:prSet presAssocID="{A4012D08-0230-4984-B52A-C6B8193DA0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017FE64-DF27-49B5-8A46-C6691EBF80E4}" type="pres">
      <dgm:prSet presAssocID="{A4012D08-0230-4984-B52A-C6B8193DA0D2}" presName="iconSpace" presStyleCnt="0"/>
      <dgm:spPr/>
    </dgm:pt>
    <dgm:pt modelId="{6FC3B3E8-9CE6-4AAB-B90C-D7B05F01969D}" type="pres">
      <dgm:prSet presAssocID="{A4012D08-0230-4984-B52A-C6B8193DA0D2}" presName="parTx" presStyleLbl="revTx" presStyleIdx="0" presStyleCnt="4">
        <dgm:presLayoutVars>
          <dgm:chMax val="0"/>
          <dgm:chPref val="0"/>
        </dgm:presLayoutVars>
      </dgm:prSet>
      <dgm:spPr/>
    </dgm:pt>
    <dgm:pt modelId="{6615C016-0C18-4C38-AF81-ADFC8A99F133}" type="pres">
      <dgm:prSet presAssocID="{A4012D08-0230-4984-B52A-C6B8193DA0D2}" presName="txSpace" presStyleCnt="0"/>
      <dgm:spPr/>
    </dgm:pt>
    <dgm:pt modelId="{CAEEC037-D083-4759-8D5F-D7F999938848}" type="pres">
      <dgm:prSet presAssocID="{A4012D08-0230-4984-B52A-C6B8193DA0D2}" presName="desTx" presStyleLbl="revTx" presStyleIdx="1" presStyleCnt="4">
        <dgm:presLayoutVars/>
      </dgm:prSet>
      <dgm:spPr/>
    </dgm:pt>
    <dgm:pt modelId="{D858B9B0-7F63-4313-8C89-9050320F0BAD}" type="pres">
      <dgm:prSet presAssocID="{A441AAF4-AB44-44CB-BC80-EB1C500C3422}" presName="sibTrans" presStyleCnt="0"/>
      <dgm:spPr/>
    </dgm:pt>
    <dgm:pt modelId="{CBB7E37F-43CB-4887-B354-374FF80FA58C}" type="pres">
      <dgm:prSet presAssocID="{4CF2A92A-42FF-4CAC-ABF6-116619C454FB}" presName="compNode" presStyleCnt="0"/>
      <dgm:spPr/>
    </dgm:pt>
    <dgm:pt modelId="{6F971116-DAF9-43C5-B02D-3BBCA167491C}" type="pres">
      <dgm:prSet presAssocID="{4CF2A92A-42FF-4CAC-ABF6-116619C454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33FDC535-324A-40DF-BB31-F1D2291A4812}" type="pres">
      <dgm:prSet presAssocID="{4CF2A92A-42FF-4CAC-ABF6-116619C454FB}" presName="iconSpace" presStyleCnt="0"/>
      <dgm:spPr/>
    </dgm:pt>
    <dgm:pt modelId="{05D050AE-6F0C-4F00-B2F5-01A6856160F8}" type="pres">
      <dgm:prSet presAssocID="{4CF2A92A-42FF-4CAC-ABF6-116619C454FB}" presName="parTx" presStyleLbl="revTx" presStyleIdx="2" presStyleCnt="4">
        <dgm:presLayoutVars>
          <dgm:chMax val="0"/>
          <dgm:chPref val="0"/>
        </dgm:presLayoutVars>
      </dgm:prSet>
      <dgm:spPr/>
    </dgm:pt>
    <dgm:pt modelId="{C34BE43B-2C22-48B1-87AD-0E3593516783}" type="pres">
      <dgm:prSet presAssocID="{4CF2A92A-42FF-4CAC-ABF6-116619C454FB}" presName="txSpace" presStyleCnt="0"/>
      <dgm:spPr/>
    </dgm:pt>
    <dgm:pt modelId="{FBA29653-9A2E-4A82-9EA6-CF37CABC0967}" type="pres">
      <dgm:prSet presAssocID="{4CF2A92A-42FF-4CAC-ABF6-116619C454FB}" presName="desTx" presStyleLbl="revTx" presStyleIdx="3" presStyleCnt="4">
        <dgm:presLayoutVars/>
      </dgm:prSet>
      <dgm:spPr/>
    </dgm:pt>
  </dgm:ptLst>
  <dgm:cxnLst>
    <dgm:cxn modelId="{D7E93B0F-9774-E445-B6FD-2FA08291B9F9}" type="presOf" srcId="{4CF2A92A-42FF-4CAC-ABF6-116619C454FB}" destId="{05D050AE-6F0C-4F00-B2F5-01A6856160F8}" srcOrd="0" destOrd="0" presId="urn:microsoft.com/office/officeart/2018/2/layout/IconLabelDescriptionList"/>
    <dgm:cxn modelId="{1DB47025-8923-4D43-9D93-7F434A51855E}" type="presOf" srcId="{484AD1D3-3A63-49AE-9B3E-EF5C0FB4EDAE}" destId="{FBA29653-9A2E-4A82-9EA6-CF37CABC0967}" srcOrd="0" destOrd="1" presId="urn:microsoft.com/office/officeart/2018/2/layout/IconLabelDescriptionList"/>
    <dgm:cxn modelId="{5123E028-2685-48DD-8357-4D0876361C24}" srcId="{2531AA87-6A24-4AFF-A2FC-77FD13F0F86D}" destId="{4CF2A92A-42FF-4CAC-ABF6-116619C454FB}" srcOrd="1" destOrd="0" parTransId="{72A9E74C-4488-495C-A101-0E6E6BE281E0}" sibTransId="{211FA5D1-0D4B-4667-94FF-6F2AE436F186}"/>
    <dgm:cxn modelId="{EA83602B-128B-413E-87E5-C16509333E08}" srcId="{4CF2A92A-42FF-4CAC-ABF6-116619C454FB}" destId="{45FCDAA6-42D4-4B3C-9BFC-2324E76872B2}" srcOrd="2" destOrd="0" parTransId="{1EAC0659-4180-46C8-8A1A-4370001E7F7F}" sibTransId="{911BA987-5A5C-4030-A5B8-E3BC1CECA15A}"/>
    <dgm:cxn modelId="{F1768633-4C7A-0B41-910E-6567F5CEAA17}" type="presOf" srcId="{2531AA87-6A24-4AFF-A2FC-77FD13F0F86D}" destId="{C2FFF358-C763-42AF-BA79-433DF0E9382C}" srcOrd="0" destOrd="0" presId="urn:microsoft.com/office/officeart/2018/2/layout/IconLabelDescriptionList"/>
    <dgm:cxn modelId="{1D35205E-0F69-4A3F-8A81-1FF4550B7C40}" srcId="{A4012D08-0230-4984-B52A-C6B8193DA0D2}" destId="{F9C10686-05F9-4032-B057-82C5CAFBD69C}" srcOrd="0" destOrd="0" parTransId="{63DB977C-495A-4151-A790-49AECCDE5A3B}" sibTransId="{B782B6B7-226C-4847-A7FC-CB0A18B383AB}"/>
    <dgm:cxn modelId="{231AD665-E58C-C742-8FB1-22C237399CF5}" type="presOf" srcId="{F4AD8285-BC44-473A-A122-AC1719AFD170}" destId="{FBA29653-9A2E-4A82-9EA6-CF37CABC0967}" srcOrd="0" destOrd="0" presId="urn:microsoft.com/office/officeart/2018/2/layout/IconLabelDescriptionList"/>
    <dgm:cxn modelId="{5AF5636C-F26B-446A-A89A-36416B28A497}" srcId="{4CF2A92A-42FF-4CAC-ABF6-116619C454FB}" destId="{F4AD8285-BC44-473A-A122-AC1719AFD170}" srcOrd="0" destOrd="0" parTransId="{069D757C-DBED-4436-A0B7-4A3E3DB8EB37}" sibTransId="{412A8F09-9F89-4BEA-92B6-EB6D06FBB699}"/>
    <dgm:cxn modelId="{D0D6F07B-E259-3345-AFBE-F93ED39A6287}" type="presOf" srcId="{F9C10686-05F9-4032-B057-82C5CAFBD69C}" destId="{CAEEC037-D083-4759-8D5F-D7F999938848}" srcOrd="0" destOrd="0" presId="urn:microsoft.com/office/officeart/2018/2/layout/IconLabelDescriptionList"/>
    <dgm:cxn modelId="{A829C77D-6B29-4447-93B2-E3B86217A257}" srcId="{4CF2A92A-42FF-4CAC-ABF6-116619C454FB}" destId="{484AD1D3-3A63-49AE-9B3E-EF5C0FB4EDAE}" srcOrd="1" destOrd="0" parTransId="{9775CC10-AC47-4C36-B77E-6EC93D0649F0}" sibTransId="{BF352EF2-D66C-441E-BD6A-B5EADE336F92}"/>
    <dgm:cxn modelId="{6E3D7E8F-5146-4036-94C9-1A8AB7865AD1}" srcId="{2531AA87-6A24-4AFF-A2FC-77FD13F0F86D}" destId="{A4012D08-0230-4984-B52A-C6B8193DA0D2}" srcOrd="0" destOrd="0" parTransId="{E2968966-8080-4045-B467-2ED923C7D40A}" sibTransId="{A441AAF4-AB44-44CB-BC80-EB1C500C3422}"/>
    <dgm:cxn modelId="{4A2FBD9A-EA20-214E-B9A6-D1BFE15F2A35}" type="presOf" srcId="{45FCDAA6-42D4-4B3C-9BFC-2324E76872B2}" destId="{FBA29653-9A2E-4A82-9EA6-CF37CABC0967}" srcOrd="0" destOrd="2" presId="urn:microsoft.com/office/officeart/2018/2/layout/IconLabelDescriptionList"/>
    <dgm:cxn modelId="{D193CFA3-C085-A44B-9842-201D6548618B}" type="presOf" srcId="{A4012D08-0230-4984-B52A-C6B8193DA0D2}" destId="{6FC3B3E8-9CE6-4AAB-B90C-D7B05F01969D}" srcOrd="0" destOrd="0" presId="urn:microsoft.com/office/officeart/2018/2/layout/IconLabelDescriptionList"/>
    <dgm:cxn modelId="{17231BC2-8237-C94D-B412-297F2EB77146}" type="presParOf" srcId="{C2FFF358-C763-42AF-BA79-433DF0E9382C}" destId="{F0C2CE0A-0F57-4AAB-A0C2-BD006FD1A830}" srcOrd="0" destOrd="0" presId="urn:microsoft.com/office/officeart/2018/2/layout/IconLabelDescriptionList"/>
    <dgm:cxn modelId="{5CA55E0E-E3ED-D646-8D0A-7B689D537BA9}" type="presParOf" srcId="{F0C2CE0A-0F57-4AAB-A0C2-BD006FD1A830}" destId="{174DF652-7EA7-434C-AAD1-74652FD74473}" srcOrd="0" destOrd="0" presId="urn:microsoft.com/office/officeart/2018/2/layout/IconLabelDescriptionList"/>
    <dgm:cxn modelId="{525356A6-B8FA-A447-B692-66954618C080}" type="presParOf" srcId="{F0C2CE0A-0F57-4AAB-A0C2-BD006FD1A830}" destId="{A017FE64-DF27-49B5-8A46-C6691EBF80E4}" srcOrd="1" destOrd="0" presId="urn:microsoft.com/office/officeart/2018/2/layout/IconLabelDescriptionList"/>
    <dgm:cxn modelId="{51646644-860E-5D4C-96D0-0B107474E480}" type="presParOf" srcId="{F0C2CE0A-0F57-4AAB-A0C2-BD006FD1A830}" destId="{6FC3B3E8-9CE6-4AAB-B90C-D7B05F01969D}" srcOrd="2" destOrd="0" presId="urn:microsoft.com/office/officeart/2018/2/layout/IconLabelDescriptionList"/>
    <dgm:cxn modelId="{80771296-D761-FC42-836E-82D036A4EDFF}" type="presParOf" srcId="{F0C2CE0A-0F57-4AAB-A0C2-BD006FD1A830}" destId="{6615C016-0C18-4C38-AF81-ADFC8A99F133}" srcOrd="3" destOrd="0" presId="urn:microsoft.com/office/officeart/2018/2/layout/IconLabelDescriptionList"/>
    <dgm:cxn modelId="{3242A35A-BA48-0D46-B75D-447C7B7B350B}" type="presParOf" srcId="{F0C2CE0A-0F57-4AAB-A0C2-BD006FD1A830}" destId="{CAEEC037-D083-4759-8D5F-D7F999938848}" srcOrd="4" destOrd="0" presId="urn:microsoft.com/office/officeart/2018/2/layout/IconLabelDescriptionList"/>
    <dgm:cxn modelId="{6FB278CD-9824-DC4B-B18C-63F0D18BEEE4}" type="presParOf" srcId="{C2FFF358-C763-42AF-BA79-433DF0E9382C}" destId="{D858B9B0-7F63-4313-8C89-9050320F0BAD}" srcOrd="1" destOrd="0" presId="urn:microsoft.com/office/officeart/2018/2/layout/IconLabelDescriptionList"/>
    <dgm:cxn modelId="{F85F4712-8F98-0A4F-ABC2-1F23BCA1F6F6}" type="presParOf" srcId="{C2FFF358-C763-42AF-BA79-433DF0E9382C}" destId="{CBB7E37F-43CB-4887-B354-374FF80FA58C}" srcOrd="2" destOrd="0" presId="urn:microsoft.com/office/officeart/2018/2/layout/IconLabelDescriptionList"/>
    <dgm:cxn modelId="{504458D9-8AF8-7F4A-AA8D-10F8B0341781}" type="presParOf" srcId="{CBB7E37F-43CB-4887-B354-374FF80FA58C}" destId="{6F971116-DAF9-43C5-B02D-3BBCA167491C}" srcOrd="0" destOrd="0" presId="urn:microsoft.com/office/officeart/2018/2/layout/IconLabelDescriptionList"/>
    <dgm:cxn modelId="{90F8C209-4385-D146-91C6-2D4A389CC81C}" type="presParOf" srcId="{CBB7E37F-43CB-4887-B354-374FF80FA58C}" destId="{33FDC535-324A-40DF-BB31-F1D2291A4812}" srcOrd="1" destOrd="0" presId="urn:microsoft.com/office/officeart/2018/2/layout/IconLabelDescriptionList"/>
    <dgm:cxn modelId="{F03283CF-08C2-EC40-B3A7-4B81A79A464A}" type="presParOf" srcId="{CBB7E37F-43CB-4887-B354-374FF80FA58C}" destId="{05D050AE-6F0C-4F00-B2F5-01A6856160F8}" srcOrd="2" destOrd="0" presId="urn:microsoft.com/office/officeart/2018/2/layout/IconLabelDescriptionList"/>
    <dgm:cxn modelId="{514F9869-D2C7-5442-982B-76DBE85B3DD2}" type="presParOf" srcId="{CBB7E37F-43CB-4887-B354-374FF80FA58C}" destId="{C34BE43B-2C22-48B1-87AD-0E3593516783}" srcOrd="3" destOrd="0" presId="urn:microsoft.com/office/officeart/2018/2/layout/IconLabelDescriptionList"/>
    <dgm:cxn modelId="{E218FD56-7455-8B45-847A-360D5D41289B}" type="presParOf" srcId="{CBB7E37F-43CB-4887-B354-374FF80FA58C}" destId="{FBA29653-9A2E-4A82-9EA6-CF37CABC096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41E3-36AF-4FF1-BE8C-D697B9FAFA21}">
      <dsp:nvSpPr>
        <dsp:cNvPr id="0" name=""/>
        <dsp:cNvSpPr/>
      </dsp:nvSpPr>
      <dsp:spPr>
        <a:xfrm>
          <a:off x="614850" y="6237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E8EB7-E2FC-4F7A-9DA9-B78752219211}">
      <dsp:nvSpPr>
        <dsp:cNvPr id="0" name=""/>
        <dsp:cNvSpPr/>
      </dsp:nvSpPr>
      <dsp:spPr>
        <a:xfrm>
          <a:off x="10243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19BE8-CB97-461E-8B05-96E282AE0448}">
      <dsp:nvSpPr>
        <dsp:cNvPr id="0" name=""/>
        <dsp:cNvSpPr/>
      </dsp:nvSpPr>
      <dsp:spPr>
        <a:xfrm>
          <a:off x="6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Coded the data to ensure the fields are in correct format</a:t>
          </a:r>
          <a:endParaRPr lang="en-US" sz="1500" kern="1200"/>
        </a:p>
      </dsp:txBody>
      <dsp:txXfrm>
        <a:off x="600" y="2582370"/>
        <a:ext cx="3150000" cy="720000"/>
      </dsp:txXfrm>
    </dsp:sp>
    <dsp:sp modelId="{2E82CFBC-6BA0-4304-B1A0-385D926682F9}">
      <dsp:nvSpPr>
        <dsp:cNvPr id="0" name=""/>
        <dsp:cNvSpPr/>
      </dsp:nvSpPr>
      <dsp:spPr>
        <a:xfrm>
          <a:off x="4316100" y="6237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7CAA6-617E-4CB1-850B-7C016382E2BD}">
      <dsp:nvSpPr>
        <dsp:cNvPr id="0" name=""/>
        <dsp:cNvSpPr/>
      </dsp:nvSpPr>
      <dsp:spPr>
        <a:xfrm>
          <a:off x="472560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E5E8C-C854-425B-917C-F6DE84A6DD03}">
      <dsp:nvSpPr>
        <dsp:cNvPr id="0" name=""/>
        <dsp:cNvSpPr/>
      </dsp:nvSpPr>
      <dsp:spPr>
        <a:xfrm>
          <a:off x="370185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Utilized Proc Means and Proc Univariate to locate missing data </a:t>
          </a:r>
          <a:endParaRPr lang="en-US" sz="1500" kern="1200"/>
        </a:p>
      </dsp:txBody>
      <dsp:txXfrm>
        <a:off x="3701850" y="2582370"/>
        <a:ext cx="3150000" cy="720000"/>
      </dsp:txXfrm>
    </dsp:sp>
    <dsp:sp modelId="{2D0355BD-4F7C-4E4A-AE66-8E75AFB2300A}">
      <dsp:nvSpPr>
        <dsp:cNvPr id="0" name=""/>
        <dsp:cNvSpPr/>
      </dsp:nvSpPr>
      <dsp:spPr>
        <a:xfrm>
          <a:off x="8017350" y="6237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7CA9F-B453-41E8-8CE9-64296E4577E2}">
      <dsp:nvSpPr>
        <dsp:cNvPr id="0" name=""/>
        <dsp:cNvSpPr/>
      </dsp:nvSpPr>
      <dsp:spPr>
        <a:xfrm>
          <a:off x="84268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07E0A-C716-45EB-AC1B-0170674DB38A}">
      <dsp:nvSpPr>
        <dsp:cNvPr id="0" name=""/>
        <dsp:cNvSpPr/>
      </dsp:nvSpPr>
      <dsp:spPr>
        <a:xfrm>
          <a:off x="74031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Discovered that zip code is missing in five households </a:t>
          </a:r>
          <a:endParaRPr lang="en-US" sz="1500" kern="1200"/>
        </a:p>
      </dsp:txBody>
      <dsp:txXfrm>
        <a:off x="7403100" y="2582370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F59A9-3358-4874-A9C0-81D627F77F1E}">
      <dsp:nvSpPr>
        <dsp:cNvPr id="0" name=""/>
        <dsp:cNvSpPr/>
      </dsp:nvSpPr>
      <dsp:spPr>
        <a:xfrm>
          <a:off x="93971" y="1206118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5ECD4-8F8F-4C12-A052-0E50E6BAFF19}">
      <dsp:nvSpPr>
        <dsp:cNvPr id="0" name=""/>
        <dsp:cNvSpPr/>
      </dsp:nvSpPr>
      <dsp:spPr>
        <a:xfrm>
          <a:off x="282673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65830-D9F5-4DED-BDC5-E108E5EEC9CA}">
      <dsp:nvSpPr>
        <dsp:cNvPr id="0" name=""/>
        <dsp:cNvSpPr/>
      </dsp:nvSpPr>
      <dsp:spPr>
        <a:xfrm>
          <a:off x="1185104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Several discrepancies were encountered</a:t>
          </a:r>
          <a:endParaRPr lang="en-US" sz="1100" kern="1200"/>
        </a:p>
      </dsp:txBody>
      <dsp:txXfrm>
        <a:off x="1185104" y="1206118"/>
        <a:ext cx="2118080" cy="898579"/>
      </dsp:txXfrm>
    </dsp:sp>
    <dsp:sp modelId="{A279AAEC-9D2E-486B-89E1-8E6660322591}">
      <dsp:nvSpPr>
        <dsp:cNvPr id="0" name=""/>
        <dsp:cNvSpPr/>
      </dsp:nvSpPr>
      <dsp:spPr>
        <a:xfrm>
          <a:off x="3672243" y="1206118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236D1-20DF-4A04-9FAE-2E7AAA608799}">
      <dsp:nvSpPr>
        <dsp:cNvPr id="0" name=""/>
        <dsp:cNvSpPr/>
      </dsp:nvSpPr>
      <dsp:spPr>
        <a:xfrm>
          <a:off x="3860945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CADD6-9855-4700-95CA-A3E3BD2DF1F8}">
      <dsp:nvSpPr>
        <dsp:cNvPr id="0" name=""/>
        <dsp:cNvSpPr/>
      </dsp:nvSpPr>
      <dsp:spPr>
        <a:xfrm>
          <a:off x="4763376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Refunds, cancellations, returns are handled differently between offers prior to 2007 and orders since 2007.  Gross Product Revenue (GPR) had to be adjusted for consistency to current standards</a:t>
          </a:r>
          <a:endParaRPr lang="en-US" sz="1100" kern="1200"/>
        </a:p>
      </dsp:txBody>
      <dsp:txXfrm>
        <a:off x="4763376" y="1206118"/>
        <a:ext cx="2118080" cy="898579"/>
      </dsp:txXfrm>
    </dsp:sp>
    <dsp:sp modelId="{B80A3BB5-E983-4B46-85D1-83EA0CDC0371}">
      <dsp:nvSpPr>
        <dsp:cNvPr id="0" name=""/>
        <dsp:cNvSpPr/>
      </dsp:nvSpPr>
      <dsp:spPr>
        <a:xfrm>
          <a:off x="7250515" y="1206118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3B71E-7C27-4591-AF02-19D05A5A8E5C}">
      <dsp:nvSpPr>
        <dsp:cNvPr id="0" name=""/>
        <dsp:cNvSpPr/>
      </dsp:nvSpPr>
      <dsp:spPr>
        <a:xfrm>
          <a:off x="7439217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171A-C7A6-40F5-A611-00C835A020CD}">
      <dsp:nvSpPr>
        <dsp:cNvPr id="0" name=""/>
        <dsp:cNvSpPr/>
      </dsp:nvSpPr>
      <dsp:spPr>
        <a:xfrm>
          <a:off x="8341647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Several variables were unnecessary for analysis and were therefore dropped</a:t>
          </a:r>
          <a:endParaRPr lang="en-US" sz="1100" kern="1200"/>
        </a:p>
      </dsp:txBody>
      <dsp:txXfrm>
        <a:off x="8341647" y="1206118"/>
        <a:ext cx="2118080" cy="898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F652-7EA7-434C-AAD1-74652FD74473}">
      <dsp:nvSpPr>
        <dsp:cNvPr id="0" name=""/>
        <dsp:cNvSpPr/>
      </dsp:nvSpPr>
      <dsp:spPr>
        <a:xfrm>
          <a:off x="583437" y="340015"/>
          <a:ext cx="1510523" cy="1200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3B3E8-9CE6-4AAB-B90C-D7B05F01969D}">
      <dsp:nvSpPr>
        <dsp:cNvPr id="0" name=""/>
        <dsp:cNvSpPr/>
      </dsp:nvSpPr>
      <dsp:spPr>
        <a:xfrm>
          <a:off x="583437" y="1653406"/>
          <a:ext cx="4315781" cy="5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Consistency check</a:t>
          </a:r>
        </a:p>
      </dsp:txBody>
      <dsp:txXfrm>
        <a:off x="583437" y="1653406"/>
        <a:ext cx="4315781" cy="514400"/>
      </dsp:txXfrm>
    </dsp:sp>
    <dsp:sp modelId="{CAEEC037-D083-4759-8D5F-D7F999938848}">
      <dsp:nvSpPr>
        <dsp:cNvPr id="0" name=""/>
        <dsp:cNvSpPr/>
      </dsp:nvSpPr>
      <dsp:spPr>
        <a:xfrm>
          <a:off x="583437" y="2220421"/>
          <a:ext cx="4315781" cy="750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Needed to handle the blank values</a:t>
          </a:r>
          <a:endParaRPr lang="en-US" sz="1700" kern="1200"/>
        </a:p>
      </dsp:txBody>
      <dsp:txXfrm>
        <a:off x="583437" y="2220421"/>
        <a:ext cx="4315781" cy="750378"/>
      </dsp:txXfrm>
    </dsp:sp>
    <dsp:sp modelId="{6F971116-DAF9-43C5-B02D-3BBCA167491C}">
      <dsp:nvSpPr>
        <dsp:cNvPr id="0" name=""/>
        <dsp:cNvSpPr/>
      </dsp:nvSpPr>
      <dsp:spPr>
        <a:xfrm>
          <a:off x="5654480" y="340015"/>
          <a:ext cx="1510523" cy="1200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050AE-6F0C-4F00-B2F5-01A6856160F8}">
      <dsp:nvSpPr>
        <dsp:cNvPr id="0" name=""/>
        <dsp:cNvSpPr/>
      </dsp:nvSpPr>
      <dsp:spPr>
        <a:xfrm>
          <a:off x="5654480" y="1653406"/>
          <a:ext cx="4315781" cy="5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Interdependent Variables</a:t>
          </a:r>
          <a:endParaRPr lang="en-US" sz="2700" kern="1200"/>
        </a:p>
      </dsp:txBody>
      <dsp:txXfrm>
        <a:off x="5654480" y="1653406"/>
        <a:ext cx="4315781" cy="514400"/>
      </dsp:txXfrm>
    </dsp:sp>
    <dsp:sp modelId="{FBA29653-9A2E-4A82-9EA6-CF37CABC0967}">
      <dsp:nvSpPr>
        <dsp:cNvPr id="0" name=""/>
        <dsp:cNvSpPr/>
      </dsp:nvSpPr>
      <dsp:spPr>
        <a:xfrm>
          <a:off x="5654480" y="2220421"/>
          <a:ext cx="4315781" cy="750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Gift Certificate Amount &amp; Gift Certificate Redeemed IND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Coupon Redeemed Indicator &amp; Coupon Amount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Catalog Item Indicator &amp; Catalog Item Quantity</a:t>
          </a:r>
        </a:p>
      </dsp:txBody>
      <dsp:txXfrm>
        <a:off x="5654480" y="2220421"/>
        <a:ext cx="4315781" cy="75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fld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6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9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 of 10</a:t>
            </a:r>
          </a:p>
        </p:txBody>
      </p:sp>
    </p:spTree>
    <p:extLst>
      <p:ext uri="{BB962C8B-B14F-4D97-AF65-F5344CB8AC3E}">
        <p14:creationId xmlns:p14="http://schemas.microsoft.com/office/powerpoint/2010/main" val="10319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38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US" sz="54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Catalog </a:t>
            </a:r>
            <a:r>
              <a:rPr lang="en-US" sz="54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Marketing</a:t>
            </a:r>
            <a:r>
              <a:rPr lang="en-US" sz="54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</a:p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US" sz="54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Analytics Insights</a:t>
            </a:r>
            <a:endParaRPr lang="en-US" sz="54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4000"/>
            </a:pPr>
            <a:r>
              <a:rPr lang="en-US" sz="18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By </a:t>
            </a:r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Saundarya Badhrinathan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100"/>
            </a:pPr>
            <a:endParaRPr lang="en-US" sz="1800">
              <a:solidFill>
                <a:schemeClr val="tx1"/>
              </a:solidFill>
              <a:latin typeface="+mn-lt"/>
              <a:ea typeface="+mn-ea"/>
              <a:cs typeface="+mn-cs"/>
              <a:sym typeface="Arial Narrow"/>
            </a:endParaRPr>
          </a:p>
        </p:txBody>
      </p:sp>
      <p:pic>
        <p:nvPicPr>
          <p:cNvPr id="117" name="Shape 117" descr="City street with motion blu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extLst/>
          </a:blip>
          <a:srcRect l="6261" r="8439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0" name="Rectangle 11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Developing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Marketing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Insights</a:t>
            </a:r>
            <a:endParaRPr lang="en-US" b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1" name="Straight Connector 12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146751" y="1218475"/>
            <a:ext cx="6080050" cy="442105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Geographical Analysis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List zip codes by State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Add new column to the orders called State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Calculate the ratios for web/catalog orders and examine any changes across time and States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Examine top producing states and bottom producing states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6" name="Rectangle 125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2800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Developing</a:t>
            </a:r>
            <a:r>
              <a:rPr lang="en-US" sz="2800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2800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Marketing</a:t>
            </a:r>
            <a:r>
              <a:rPr lang="en-US" sz="2800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2800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Insights</a:t>
            </a:r>
            <a:endParaRPr lang="en-US" sz="2800" b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Freeform: Shape 18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15732" y="2222287"/>
            <a:ext cx="9966953" cy="363651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Returns Analysis</a:t>
            </a: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Highest state with returns identified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Highest zip codes with returns per state flagged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Initial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Preparation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6" name="Shape 124">
            <a:extLst>
              <a:ext uri="{FF2B5EF4-FFF2-40B4-BE49-F238E27FC236}">
                <a16:creationId xmlns:a16="http://schemas.microsoft.com/office/drawing/2014/main" id="{16A7AA8F-0E2B-4C10-803C-34D549115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1678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Data Inspection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Shape 130">
            <a:extLst>
              <a:ext uri="{FF2B5EF4-FFF2-40B4-BE49-F238E27FC236}">
                <a16:creationId xmlns:a16="http://schemas.microsoft.com/office/drawing/2014/main" id="{3EFF8E6A-83CC-4C7B-AC87-477242034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76004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Data Cleaning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8" name="Shape 136">
            <a:extLst>
              <a:ext uri="{FF2B5EF4-FFF2-40B4-BE49-F238E27FC236}">
                <a16:creationId xmlns:a16="http://schemas.microsoft.com/office/drawing/2014/main" id="{1CCA3BE9-5D21-433A-A2E2-1C506A320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873958"/>
              </p:ext>
            </p:extLst>
          </p:nvPr>
        </p:nvGraphicFramePr>
        <p:xfrm>
          <a:off x="819149" y="2185988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Trimming Variables</a:t>
            </a:r>
            <a:endParaRPr lang="en-US" b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146751" y="1218475"/>
            <a:ext cx="6080050" cy="442105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These variables were dropped as they don’t have any variation</a:t>
            </a:r>
            <a:br>
              <a:rPr lang="en-US"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</a:b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Write Off Amount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Individual ID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Accounts Receivable Amount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Exploratory Analysis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74320" marR="0" lvl="0" indent="-27432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Categorization of orders</a:t>
            </a:r>
            <a:b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</a:b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  <a:sym typeface="Arial Narrow"/>
            </a:endParaRPr>
          </a:p>
          <a:p>
            <a:pPr marL="274320" marR="0" lvl="0" indent="-27432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Categorization o</a:t>
            </a:r>
            <a:r>
              <a:rPr lang="en-US"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f</a:t>
            </a: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 customers</a:t>
            </a:r>
            <a:b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</a:b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  <a:sym typeface="Arial Narrow"/>
            </a:endParaRPr>
          </a:p>
          <a:p>
            <a:pPr marL="274320" marR="0" lvl="0" indent="-27432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Interesting Patterns and Trends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Developing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Marketing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Insights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Wingdings 2" charset="2"/>
              <a:buChar char="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Performed k-means for identifying customer segments.</a:t>
            </a:r>
            <a:endParaRPr lang="en-US" sz="1600" b="0" i="0" u="none" strike="noStrike" cap="none">
              <a:solidFill>
                <a:schemeClr val="tx1"/>
              </a:solidFill>
              <a:latin typeface="+mn-lt"/>
              <a:ea typeface="+mn-ea"/>
              <a:cs typeface="+mn-cs"/>
              <a:sym typeface="Arial Narrow"/>
            </a:endParaRPr>
          </a:p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Wingdings 2" charset="2"/>
              <a:buChar char=""/>
            </a:pP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  <a:sym typeface="Arial Narrow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Developing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Marketing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b="1" i="0" u="none" strike="noStrike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/>
              </a:rPr>
              <a:t>Insights</a:t>
            </a:r>
            <a:endParaRPr lang="en-US" b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5146751" y="1218475"/>
            <a:ext cx="6080050" cy="442105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Identified Market Segments</a:t>
            </a:r>
            <a:b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</a:b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Big Spenders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Small/Single/One time customers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Discount/Promotion driven customers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Repeat customers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Web customers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Print customers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8640" marR="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590"/>
              <a:buFont typeface="Wingdings 2" charset="2"/>
              <a:buChar char=""/>
            </a:pPr>
            <a:r>
              <a:rPr lang="en-US" sz="16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 Narrow"/>
              </a:rPr>
              <a:t>Combination of web and print customers</a:t>
            </a:r>
            <a:endParaRPr 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Developing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Marketing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Book Antiqua"/>
              </a:rPr>
              <a:t> </a:t>
            </a:r>
            <a:r>
              <a:rPr lang="en-US" sz="4000" b="1" i="0" u="none" strike="noStrike" cap="none">
                <a:solidFill>
                  <a:srgbClr val="FEFEFE"/>
                </a:solidFill>
                <a:latin typeface="+mj-lt"/>
                <a:ea typeface="+mj-ea"/>
                <a:cs typeface="+mj-cs"/>
                <a:sym typeface="Arial Narrow"/>
              </a:rPr>
              <a:t>Insights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512981" y="292437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2946691690"/>
              </p:ext>
            </p:extLst>
          </p:nvPr>
        </p:nvGraphicFramePr>
        <p:xfrm>
          <a:off x="848743" y="1627770"/>
          <a:ext cx="10460967" cy="1629041"/>
        </p:xfrm>
        <a:graphic>
          <a:graphicData uri="http://schemas.openxmlformats.org/drawingml/2006/table">
            <a:tbl>
              <a:tblPr firstRow="1" bandRow="1">
                <a:noFill/>
                <a:tableStyleId>{407E687F-3165-40EA-895C-F8034D4881A2}</a:tableStyleId>
              </a:tblPr>
              <a:tblGrid>
                <a:gridCol w="55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1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05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62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Obs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State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total_catalog_orders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total_catalog_quantity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total_web_orders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total_web_quantity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total_other_orders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total_orders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California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790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2404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393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1032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1251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 York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757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2182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368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973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62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1187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Pennsylvania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680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2109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728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988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Texas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454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1265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261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643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745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Florida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446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1344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241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650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724</a:t>
                      </a:r>
                    </a:p>
                  </a:txBody>
                  <a:tcPr marL="112517" marR="84388" marT="56259" marB="562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318</Words>
  <Application>Microsoft Macintosh PowerPoint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 2</vt:lpstr>
      <vt:lpstr>Century Gothic</vt:lpstr>
      <vt:lpstr>Book Antiqua</vt:lpstr>
      <vt:lpstr>Quotable</vt:lpstr>
      <vt:lpstr>Catalog Marketing  Analytics Insights</vt:lpstr>
      <vt:lpstr>Initial Preparation</vt:lpstr>
      <vt:lpstr>Data Inspection</vt:lpstr>
      <vt:lpstr>Data Cleaning</vt:lpstr>
      <vt:lpstr>Trimming Variables</vt:lpstr>
      <vt:lpstr>Exploratory Analysis</vt:lpstr>
      <vt:lpstr>Developing Marketing Insights</vt:lpstr>
      <vt:lpstr>Developing Marketing Insights</vt:lpstr>
      <vt:lpstr>Developing Marketing Insights</vt:lpstr>
      <vt:lpstr>Developing Marketing Insights</vt:lpstr>
      <vt:lpstr>Developing Marketing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 Marketing  Analytics Insights</dc:title>
  <dc:creator>Badhrinathan, Saundarya</dc:creator>
  <cp:lastModifiedBy>Badhrinathan, Saundarya</cp:lastModifiedBy>
  <cp:revision>1</cp:revision>
  <dcterms:created xsi:type="dcterms:W3CDTF">2019-05-02T22:07:21Z</dcterms:created>
  <dcterms:modified xsi:type="dcterms:W3CDTF">2019-05-02T22:09:58Z</dcterms:modified>
</cp:coreProperties>
</file>