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 varScale="1">
        <p:scale>
          <a:sx n="132" d="100"/>
          <a:sy n="132" d="100"/>
        </p:scale>
        <p:origin x="1248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1CC1A-7127-4489-A311-1532F33B6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7D484-A2DF-45F6-968F-28DC8DDF0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45B39-745E-4504-A312-B440F91A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7522-1455-45E2-ADE3-FA5183978FB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7E27A-48B5-4CFD-99C7-EDA03EF6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A9231-FB1F-476E-86C7-9A06DE31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F131-F4A7-4E89-AB0E-6B41074F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4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8BBC0-B209-4E30-B604-1CECB69B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EB2F5-F8C8-4393-B9FE-85C4F8F06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DFF8F-D2B8-4285-82D6-C8263F04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7522-1455-45E2-ADE3-FA5183978FB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812D3-8BFA-4B75-9CC7-32CBE274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ADF43-C7DC-4D3D-B859-5DBAD950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F131-F4A7-4E89-AB0E-6B41074F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9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D9BAD-E156-42EB-8AF6-9AF45E141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188DA-5C95-4F9E-B286-694074F90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9B3D3-E401-42BA-B110-0E03B2D4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7522-1455-45E2-ADE3-FA5183978FB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4B7EF-A576-4B5F-9ACA-ACCF7BA6C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BAC26-427F-4820-8999-4619A60C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F131-F4A7-4E89-AB0E-6B41074F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4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7E88C-8C58-4910-B5FC-D30795E6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9D4BE-33A2-4F32-97F2-C4F9501E0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551CF-779A-49FA-A4AB-77A9C0F7D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7522-1455-45E2-ADE3-FA5183978FB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B8BBE-9BD8-46DE-9ED4-03AB0016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F5642-47C0-4B1F-B478-47C755E3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F131-F4A7-4E89-AB0E-6B41074F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2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44D6-1CBB-4C7B-88B8-832C5CEB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AA144-EB92-4E05-95B8-2D9DB79B4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E484F-09D5-46F9-B5B0-85E13A32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7522-1455-45E2-ADE3-FA5183978FB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3FA7D-EAEB-406F-B99B-C082A9EE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AC010-077A-4726-878E-57CB2632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F131-F4A7-4E89-AB0E-6B41074F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7117-414F-490A-9024-C90DA6D97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F5C39-575D-4B36-810C-FCF1D9BFF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536AE-ECFB-449C-A96E-31CED88C1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0F168-B149-41BD-B2D3-1988225F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7522-1455-45E2-ADE3-FA5183978FB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460F9-FF22-4084-B3C2-1ADB4F192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349AC-3EC1-4BB4-B66B-DA579D6B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F131-F4A7-4E89-AB0E-6B41074F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1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6C68-7340-4A4E-B988-0D39309E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0FB5C-94C0-4901-BBB3-F2742428B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11004-3BE2-41F0-868C-FDF3DFA93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12FAB-6A1A-45A7-A88D-8A1176346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2218EA-D9C3-4ABB-807B-2E6E56C1D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4FF2A-CF62-40EB-9C92-D76C70CD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7522-1455-45E2-ADE3-FA5183978FB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176E2-6029-4441-9E25-4274F6C3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AD289-3444-40C1-AF11-6AFC313F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F131-F4A7-4E89-AB0E-6B41074F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6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3597-34EF-487F-92B8-83B314FC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D5EA9-1EC9-4EE3-ABDA-87E4046D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7522-1455-45E2-ADE3-FA5183978FB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D6278-8D87-49DD-A8AF-BDBF8895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DC660-2E41-40E5-8245-A900B55D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F131-F4A7-4E89-AB0E-6B41074F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6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C34E5C-358B-4457-BD1F-F710973E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7522-1455-45E2-ADE3-FA5183978FB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13038-6323-4847-BE69-7012B8FB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F000F-18E4-4C8B-9301-D6DD3C54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F131-F4A7-4E89-AB0E-6B41074F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5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F472-41B1-43CA-8F23-1D53C70D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C0C47-2672-436B-81EC-88B30C424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8AE5E-CF0E-4CB8-8404-C83DFE6EB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C5E76-495C-4BB9-A8E4-147BA657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7522-1455-45E2-ADE3-FA5183978FB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3DBDC-1343-46A2-A356-49F1FB19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8ACF1-3596-415A-BE1A-184C5A67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F131-F4A7-4E89-AB0E-6B41074F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7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B10B0-29B3-4096-A840-077DDE1AF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5C5880-A770-4618-805F-794191AEE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DACCA-9145-4CAC-AF09-E08F75190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9AEDC-A305-47FB-BECA-49FFB4D9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7522-1455-45E2-ADE3-FA5183978FB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42C22-2A2E-443D-BD2D-75E8056C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78D16-5073-4B26-A5E3-A2001539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F131-F4A7-4E89-AB0E-6B41074F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9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0430D-C262-4D8E-91B3-869F626FD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947A5-87F3-4EA6-8E26-7CEFAEF29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2A223-FFCC-4B4A-BF55-04E553FD3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87522-1455-45E2-ADE3-FA5183978FB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2A480-CEF1-4459-9838-D0973516A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EA145-A811-47BB-A9D8-4AE7FC7B6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AF131-F4A7-4E89-AB0E-6B41074F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1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customXml" Target="../../customXml/item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customXml" Target="../../customXml/item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customXml" Target="../../customXml/item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754A02-AF10-4F83-8679-10D7E75539C8}"/>
              </a:ext>
            </a:extLst>
          </p:cNvPr>
          <p:cNvSpPr>
            <a:spLocks noGrp="1"/>
          </p:cNvSpPr>
          <p:nvPr>
            <p:ph type="title"/>
            <p:custDataLst>
              <p:custData r:id="rId1"/>
            </p:custDataLst>
          </p:nvPr>
        </p:nvSpPr>
        <p:spPr>
          <a:xfrm>
            <a:off x="838200" y="365126"/>
            <a:ext cx="10090426" cy="717136"/>
          </a:xfrm>
        </p:spPr>
        <p:txBody>
          <a:bodyPr/>
          <a:lstStyle/>
          <a:p>
            <a:pPr algn="ctr"/>
            <a:r>
              <a:rPr lang="en-US" dirty="0"/>
              <a:t>Server Folder Structure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13735B68-B316-4E57-BB56-59893A11E901}"/>
              </a:ext>
            </a:extLst>
          </p:cNvPr>
          <p:cNvSpPr/>
          <p:nvPr/>
        </p:nvSpPr>
        <p:spPr>
          <a:xfrm>
            <a:off x="5334000" y="1219200"/>
            <a:ext cx="1524000" cy="685800"/>
          </a:xfrm>
          <a:prstGeom prst="flowChartAlternateProcess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server.js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9A38794C-673D-49BC-9CE7-393CC410193C}"/>
              </a:ext>
            </a:extLst>
          </p:cNvPr>
          <p:cNvSpPr/>
          <p:nvPr/>
        </p:nvSpPr>
        <p:spPr>
          <a:xfrm>
            <a:off x="594362" y="3075673"/>
            <a:ext cx="1524000" cy="685800"/>
          </a:xfrm>
          <a:prstGeom prst="flowChartAlternateProcess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controllers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82DECF90-F22A-460D-AC05-EE43BFD03CE6}"/>
              </a:ext>
            </a:extLst>
          </p:cNvPr>
          <p:cNvSpPr/>
          <p:nvPr/>
        </p:nvSpPr>
        <p:spPr>
          <a:xfrm>
            <a:off x="2965384" y="3086100"/>
            <a:ext cx="1524000" cy="685800"/>
          </a:xfrm>
          <a:prstGeom prst="flowChartAlternateProcess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47CF5627-946E-4530-853A-CE087AF9D55D}"/>
              </a:ext>
            </a:extLst>
          </p:cNvPr>
          <p:cNvSpPr/>
          <p:nvPr/>
        </p:nvSpPr>
        <p:spPr>
          <a:xfrm>
            <a:off x="5334000" y="3087482"/>
            <a:ext cx="1524000" cy="685800"/>
          </a:xfrm>
          <a:prstGeom prst="flowChartAlternateProcess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C3EF06B6-29FE-40DD-9518-E61124C0C6A5}"/>
              </a:ext>
            </a:extLst>
          </p:cNvPr>
          <p:cNvSpPr/>
          <p:nvPr/>
        </p:nvSpPr>
        <p:spPr>
          <a:xfrm>
            <a:off x="7707429" y="3086100"/>
            <a:ext cx="1524000" cy="685800"/>
          </a:xfrm>
          <a:prstGeom prst="flowChartAlternateProcess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passport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66B668FD-433A-4909-A181-FB719DB385C5}"/>
              </a:ext>
            </a:extLst>
          </p:cNvPr>
          <p:cNvSpPr/>
          <p:nvPr/>
        </p:nvSpPr>
        <p:spPr>
          <a:xfrm>
            <a:off x="10080858" y="3075673"/>
            <a:ext cx="1524000" cy="685800"/>
          </a:xfrm>
          <a:prstGeom prst="flowChartAlternateProcess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routes</a:t>
            </a:r>
          </a:p>
        </p:txBody>
      </p:sp>
    </p:spTree>
    <p:extLst>
      <p:ext uri="{BB962C8B-B14F-4D97-AF65-F5344CB8AC3E}">
        <p14:creationId xmlns:p14="http://schemas.microsoft.com/office/powerpoint/2010/main" val="371425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754A02-AF10-4F83-8679-10D7E75539C8}"/>
              </a:ext>
            </a:extLst>
          </p:cNvPr>
          <p:cNvSpPr>
            <a:spLocks noGrp="1"/>
          </p:cNvSpPr>
          <p:nvPr>
            <p:ph type="title"/>
            <p:custDataLst>
              <p:custData r:id="rId1"/>
            </p:custDataLst>
          </p:nvPr>
        </p:nvSpPr>
        <p:spPr>
          <a:xfrm>
            <a:off x="838200" y="365126"/>
            <a:ext cx="10090426" cy="717136"/>
          </a:xfrm>
        </p:spPr>
        <p:txBody>
          <a:bodyPr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13735B68-B316-4E57-BB56-59893A11E901}"/>
              </a:ext>
            </a:extLst>
          </p:cNvPr>
          <p:cNvSpPr/>
          <p:nvPr/>
        </p:nvSpPr>
        <p:spPr>
          <a:xfrm>
            <a:off x="5334000" y="1219200"/>
            <a:ext cx="1524000" cy="685800"/>
          </a:xfrm>
          <a:prstGeom prst="flowChartAlternateProcess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index.js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9A38794C-673D-49BC-9CE7-393CC410193C}"/>
              </a:ext>
            </a:extLst>
          </p:cNvPr>
          <p:cNvSpPr/>
          <p:nvPr/>
        </p:nvSpPr>
        <p:spPr>
          <a:xfrm>
            <a:off x="5334000" y="3086100"/>
            <a:ext cx="1524000" cy="685800"/>
          </a:xfrm>
          <a:prstGeom prst="flowChartAlternateProcess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mongoose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82DECF90-F22A-460D-AC05-EE43BFD03CE6}"/>
              </a:ext>
            </a:extLst>
          </p:cNvPr>
          <p:cNvSpPr/>
          <p:nvPr/>
        </p:nvSpPr>
        <p:spPr>
          <a:xfrm>
            <a:off x="3574984" y="4724400"/>
            <a:ext cx="1759016" cy="685800"/>
          </a:xfrm>
          <a:prstGeom prst="flowChartAlternateProcess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PROD_DB_URL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8A5A1B0C-D90F-407C-A18F-523FC401B0B4}"/>
              </a:ext>
            </a:extLst>
          </p:cNvPr>
          <p:cNvSpPr/>
          <p:nvPr/>
        </p:nvSpPr>
        <p:spPr>
          <a:xfrm>
            <a:off x="6858000" y="4724400"/>
            <a:ext cx="1759016" cy="685800"/>
          </a:xfrm>
          <a:prstGeom prst="flowChartAlternateProcess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DEV_DB_URL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BEB39E4-08C6-44CA-930A-26003D061620}"/>
              </a:ext>
            </a:extLst>
          </p:cNvPr>
          <p:cNvCxnSpPr>
            <a:stCxn id="11" idx="0"/>
            <a:endCxn id="10" idx="1"/>
          </p:cNvCxnSpPr>
          <p:nvPr/>
        </p:nvCxnSpPr>
        <p:spPr>
          <a:xfrm rot="5400000" flipH="1" flipV="1">
            <a:off x="4246546" y="3636946"/>
            <a:ext cx="1295400" cy="8795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A676213-C1FD-4E6B-AD02-A368BC0FB836}"/>
              </a:ext>
            </a:extLst>
          </p:cNvPr>
          <p:cNvCxnSpPr>
            <a:stCxn id="15" idx="0"/>
            <a:endCxn id="10" idx="3"/>
          </p:cNvCxnSpPr>
          <p:nvPr/>
        </p:nvCxnSpPr>
        <p:spPr>
          <a:xfrm rot="16200000" flipV="1">
            <a:off x="6650054" y="3636946"/>
            <a:ext cx="1295400" cy="8795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6CE9219-D088-4F37-9FDF-6953E7709045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rot="5400000" flipH="1" flipV="1">
            <a:off x="5505450" y="2495550"/>
            <a:ext cx="118110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70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754A02-AF10-4F83-8679-10D7E75539C8}"/>
              </a:ext>
            </a:extLst>
          </p:cNvPr>
          <p:cNvSpPr>
            <a:spLocks noGrp="1"/>
          </p:cNvSpPr>
          <p:nvPr>
            <p:ph type="title"/>
            <p:custDataLst>
              <p:custData r:id="rId1"/>
            </p:custDataLst>
          </p:nvPr>
        </p:nvSpPr>
        <p:spPr>
          <a:xfrm>
            <a:off x="838200" y="365126"/>
            <a:ext cx="10090426" cy="717136"/>
          </a:xfrm>
        </p:spPr>
        <p:txBody>
          <a:bodyPr/>
          <a:lstStyle/>
          <a:p>
            <a:pPr algn="ctr"/>
            <a:r>
              <a:rPr lang="en-US" dirty="0"/>
              <a:t>Controllers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80382274-DB45-441F-82F5-AF0B2E6CC70C}"/>
              </a:ext>
            </a:extLst>
          </p:cNvPr>
          <p:cNvSpPr/>
          <p:nvPr/>
        </p:nvSpPr>
        <p:spPr>
          <a:xfrm>
            <a:off x="5181600" y="2133600"/>
            <a:ext cx="1828800" cy="685800"/>
          </a:xfrm>
          <a:prstGeom prst="flowChartAlternateProcess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userController.js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D8B53D64-F7A5-4D93-B051-2D6A273195D2}"/>
              </a:ext>
            </a:extLst>
          </p:cNvPr>
          <p:cNvSpPr/>
          <p:nvPr/>
        </p:nvSpPr>
        <p:spPr>
          <a:xfrm>
            <a:off x="3276600" y="3429000"/>
            <a:ext cx="1905000" cy="685800"/>
          </a:xfrm>
          <a:prstGeom prst="flowChartAlternateProcess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../models</a:t>
            </a:r>
            <a:br>
              <a:rPr lang="en-US" dirty="0"/>
            </a:br>
            <a:r>
              <a:rPr lang="en-US" dirty="0"/>
              <a:t>index.js</a:t>
            </a: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B89ADB25-CC16-4EF9-9E31-8BE80B08CEC8}"/>
              </a:ext>
            </a:extLst>
          </p:cNvPr>
          <p:cNvSpPr/>
          <p:nvPr/>
        </p:nvSpPr>
        <p:spPr>
          <a:xfrm>
            <a:off x="7010400" y="3408145"/>
            <a:ext cx="1828800" cy="685800"/>
          </a:xfrm>
          <a:prstGeom prst="flowChartAlternateProcess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bcrypt.js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BBD53162-3BAF-4539-8EA8-C587CE19E690}"/>
              </a:ext>
            </a:extLst>
          </p:cNvPr>
          <p:cNvCxnSpPr>
            <a:stCxn id="16" idx="0"/>
            <a:endCxn id="15" idx="1"/>
          </p:cNvCxnSpPr>
          <p:nvPr/>
        </p:nvCxnSpPr>
        <p:spPr>
          <a:xfrm rot="5400000" flipH="1" flipV="1">
            <a:off x="4229100" y="2476500"/>
            <a:ext cx="952500" cy="9525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53DF744-E775-41B7-AF5A-3F716264DF0B}"/>
              </a:ext>
            </a:extLst>
          </p:cNvPr>
          <p:cNvCxnSpPr>
            <a:stCxn id="17" idx="0"/>
            <a:endCxn id="15" idx="3"/>
          </p:cNvCxnSpPr>
          <p:nvPr/>
        </p:nvCxnSpPr>
        <p:spPr>
          <a:xfrm rot="16200000" flipV="1">
            <a:off x="7001778" y="2485123"/>
            <a:ext cx="931645" cy="914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866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377ca3b4-f84c-47ae-9e14-add134c699d5" Revision="1" Stencil="System.MyShapes" StencilVersion="1.0"/>
</Control>
</file>

<file path=customXml/item2.xml><?xml version="1.0" encoding="utf-8"?>
<Control xmlns="http://schemas.microsoft.com/VisualStudio/2011/storyboarding/control">
  <Id Name="377ca3b4-f84c-47ae-9e14-add134c699d5" Revision="1" Stencil="System.MyShapes" StencilVersion="1.0"/>
</Control>
</file>

<file path=customXml/item3.xml><?xml version="1.0" encoding="utf-8"?>
<Control xmlns="http://schemas.microsoft.com/VisualStudio/2011/storyboarding/control">
  <Id Name="377ca3b4-f84c-47ae-9e14-add134c699d5" Revision="1" Stencil="System.MyShapes" StencilVersion="1.0"/>
</Control>
</file>

<file path=customXml/itemProps1.xml><?xml version="1.0" encoding="utf-8"?>
<ds:datastoreItem xmlns:ds="http://schemas.openxmlformats.org/officeDocument/2006/customXml" ds:itemID="{68811B0E-AE3F-4C3A-BE61-10A330D5A55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F47290F-62A6-4076-BE99-410CC19BEEF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FD63445-774D-4ABE-9C4D-4F95FB834BA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39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Server Folder Structure</vt:lpstr>
      <vt:lpstr>Database</vt:lpstr>
      <vt:lpstr>Controllers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Folder Structure</dc:title>
  <dc:creator>Eddie Saunders</dc:creator>
  <cp:lastModifiedBy>Eddie Saunders</cp:lastModifiedBy>
  <cp:revision>1</cp:revision>
  <dcterms:created xsi:type="dcterms:W3CDTF">2021-11-09T09:47:27Z</dcterms:created>
  <dcterms:modified xsi:type="dcterms:W3CDTF">2021-11-09T10:17:08Z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