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9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45873-5502-4939-9AC8-2E53976A2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F44677-52E7-40AE-A91B-A6DCDA94F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198C1-F0B4-4262-B1DB-B2D2F394C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E169A-2629-4311-8E8D-42D5FB6606A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43BF9-FB1C-4BFD-A33E-5146C9C9F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2B7AF-8A55-4D2E-80BA-0026A46F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D111-6462-43B5-9A4B-0A4E430E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76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C0901-FC4C-4CD6-85E5-1557C3DD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7615E-B9BD-44B2-B80B-8E20D1CE8D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DA10E-A11E-4002-8B9B-28E3EE93C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E169A-2629-4311-8E8D-42D5FB6606A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FA918-DEB6-4420-90D6-2D09E32F8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E4361-63BF-47D6-8E78-A20D107E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D111-6462-43B5-9A4B-0A4E430E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02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C6EB5F-2890-46CB-99F0-6704C88EAD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D3E17-8231-4769-BC99-067E23824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0E490-D5B0-4160-9BD8-3F2B0A52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E169A-2629-4311-8E8D-42D5FB6606A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2BA60-72A2-418D-8036-E0CBBD0B5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34A8E-65A1-4422-A485-FB0BE1588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D111-6462-43B5-9A4B-0A4E430E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76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26DA0-91D5-430E-8345-B99F40D11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875D6-A511-40DD-A50A-BB9219133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FE8DB-4832-491A-8E0E-3879BDF09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E169A-2629-4311-8E8D-42D5FB6606A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C9588-B4B6-4755-AA51-BCFCB92B9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35229-31EA-4DA2-A98C-49102B6B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D111-6462-43B5-9A4B-0A4E430E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6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6FBE4-C65A-4C2B-A3F1-99ED2E7BE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53442-0D7E-4677-9A83-ED45ECB71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6DC4F5-390F-4304-B8FE-BFA64B2F8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E169A-2629-4311-8E8D-42D5FB6606A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3F90E-B37D-4DAA-97B3-3D3909B3E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8ECE2-668E-41C6-85DC-61B282621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D111-6462-43B5-9A4B-0A4E430E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788D5-B1F3-4625-9716-B0DD8E3CB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E30BC-F4D3-40A7-B559-E6D0832E9C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00498-563E-4F7E-8148-3EE835926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D33E05-50DD-4D61-9FD7-CA48E7030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E169A-2629-4311-8E8D-42D5FB6606A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57D5D-4AFA-4AAC-B058-F4C088A3E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C42A66-BF85-4808-9FEF-B4105A04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D111-6462-43B5-9A4B-0A4E430E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296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C70C1-EB10-48F0-B789-D64A54FF7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A01A9-6E71-4EAB-A0C5-546E8711FE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74FEDA-360A-41D4-941F-1D62CB929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B9AC7F-5166-40DC-BB29-A9668D1885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A40D3E-6BA8-42CB-88FD-ACC2BA202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4F1DB0-3B75-4B99-B1C9-9AE857862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E169A-2629-4311-8E8D-42D5FB6606A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15C1CD-4BD8-4066-8073-E584900A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72A1DD-7090-4E5C-AB79-75A007BD0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D111-6462-43B5-9A4B-0A4E430E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38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6D8F9-792A-4E93-9264-29961141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0D9E61-4A67-44AA-A778-E2692D090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E169A-2629-4311-8E8D-42D5FB6606A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4F0F5F-6D3C-4126-BB4A-9BF4B6B6A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D8639-7FB7-4C25-8B47-AC28901EA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D111-6462-43B5-9A4B-0A4E430E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523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6462A-B752-431F-8EF3-A0D5941C7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E169A-2629-4311-8E8D-42D5FB6606A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B0F4E7-510F-41DB-8FB4-013FFC53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DA7C4-97E4-4A06-A044-20433C6FD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D111-6462-43B5-9A4B-0A4E430E84F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9189DAD-6320-4399-BCDB-8F18D4D197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5400" y="1143000"/>
            <a:ext cx="7315200" cy="4572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9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67E44-3C8A-46C6-B9DA-0F02A05A6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70C746-E10A-4190-A275-14B688FBF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2E401-8387-4141-9A23-DEF2D218F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805995-6C8B-4BE4-99A1-84164E275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E169A-2629-4311-8E8D-42D5FB6606A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BD12C-1A1F-413A-8B7B-8A9319E6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EB11C4-F3D6-49EC-BDD9-AC82BA011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D111-6462-43B5-9A4B-0A4E430E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1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B2F81-12DD-43FE-9A45-8E76827B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163F98-94C8-47A9-AE7A-7466D5FF6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54C65-B89F-45DF-9C3F-BBEC9C046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B1E9D5-D8DE-4038-92A0-6EA204EA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E169A-2629-4311-8E8D-42D5FB6606A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69C09B-D622-4794-AC25-AE06ACBE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521E5-899A-42EB-9337-AA0F6114F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98D111-6462-43B5-9A4B-0A4E430E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53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8D160-F81C-484D-B3AC-C3B93E947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0AB4C-C398-42E1-8C03-B6D9D09D0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62474-E292-4DB8-9631-D71EE4976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E169A-2629-4311-8E8D-42D5FB6606A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F0BBE-1D68-412E-B836-135E6C560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075B27-6EB8-41D1-8806-E8A7CDF292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98D111-6462-43B5-9A4B-0A4E430E8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4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66FEE97-F617-4A67-B8CF-4596E8410148}"/>
              </a:ext>
            </a:extLst>
          </p:cNvPr>
          <p:cNvSpPr/>
          <p:nvPr/>
        </p:nvSpPr>
        <p:spPr>
          <a:xfrm>
            <a:off x="0" y="0"/>
            <a:ext cx="6858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1"/>
              </a:solidFill>
              <a:highlight>
                <a:srgbClr val="FFFF00"/>
              </a:highlight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934D13-13B8-5369-D43D-4837D47A0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0"/>
            <a:ext cx="6858000" cy="690465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3B5586E-1FAD-A5B3-FF45-6FFBEB5DA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991"/>
            <a:ext cx="5402424" cy="690465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CA38ADD-0529-4252-A8FC-6D4ADB7A98D7}"/>
              </a:ext>
            </a:extLst>
          </p:cNvPr>
          <p:cNvSpPr txBox="1"/>
          <p:nvPr/>
        </p:nvSpPr>
        <p:spPr>
          <a:xfrm>
            <a:off x="1894145" y="2717340"/>
            <a:ext cx="2828700" cy="1421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dirty="0"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“Wishing you a season filled with warmth, joy and good cheer.”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5255E8-4F43-4A3F-B728-C0EB10A21AA6}"/>
              </a:ext>
            </a:extLst>
          </p:cNvPr>
          <p:cNvSpPr txBox="1"/>
          <p:nvPr/>
        </p:nvSpPr>
        <p:spPr>
          <a:xfrm>
            <a:off x="4130351" y="1043199"/>
            <a:ext cx="3543300" cy="63094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500" b="1" i="1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Roboto" panose="02000000000000000000" pitchFamily="2" charset="0"/>
                <a:cs typeface="Times New Roman" panose="02020603050405020304" pitchFamily="18" charset="0"/>
              </a:rPr>
              <a:t>Merry Christmas</a:t>
            </a:r>
          </a:p>
        </p:txBody>
      </p:sp>
    </p:spTree>
    <p:extLst>
      <p:ext uri="{BB962C8B-B14F-4D97-AF65-F5344CB8AC3E}">
        <p14:creationId xmlns:p14="http://schemas.microsoft.com/office/powerpoint/2010/main" val="303549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54F47"/>
      </a:accent1>
      <a:accent2>
        <a:srgbClr val="CC28A1"/>
      </a:accent2>
      <a:accent3>
        <a:srgbClr val="FB942F"/>
      </a:accent3>
      <a:accent4>
        <a:srgbClr val="3087E6"/>
      </a:accent4>
      <a:accent5>
        <a:srgbClr val="55398A"/>
      </a:accent5>
      <a:accent6>
        <a:srgbClr val="43CB9D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16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Deckzi Solutions</dc:creator>
  <cp:lastModifiedBy>Sauood Ansari</cp:lastModifiedBy>
  <cp:revision>12</cp:revision>
  <dcterms:created xsi:type="dcterms:W3CDTF">2021-11-27T09:07:20Z</dcterms:created>
  <dcterms:modified xsi:type="dcterms:W3CDTF">2025-08-19T19:24:13Z</dcterms:modified>
</cp:coreProperties>
</file>